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2" r:id="rId3"/>
    <p:sldMasterId id="2147483678" r:id="rId4"/>
  </p:sldMasterIdLst>
  <p:sldIdLst>
    <p:sldId id="301" r:id="rId5"/>
    <p:sldId id="257" r:id="rId6"/>
    <p:sldId id="256"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91" r:id="rId38"/>
    <p:sldId id="293" r:id="rId39"/>
    <p:sldId id="294" r:id="rId40"/>
    <p:sldId id="295" r:id="rId41"/>
    <p:sldId id="296" r:id="rId42"/>
    <p:sldId id="299" r:id="rId43"/>
  </p:sldIdLst>
  <p:sldSz cx="20104100" cy="11309350"/>
  <p:notesSz cx="20104100" cy="1130935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57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77149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16049" y="584140"/>
            <a:ext cx="17072001" cy="9302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99580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00" b="0" i="0">
                <a:solidFill>
                  <a:srgbClr val="002A5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60761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00" b="0" i="0">
                <a:solidFill>
                  <a:srgbClr val="002A5C"/>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6943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459" y="3102040"/>
            <a:ext cx="20083780" cy="5104765"/>
          </a:xfrm>
          <a:custGeom>
            <a:avLst/>
            <a:gdLst/>
            <a:ahLst/>
            <a:cxnLst/>
            <a:rect l="l" t="t" r="r" b="b"/>
            <a:pathLst>
              <a:path w="20083780" h="5104765">
                <a:moveTo>
                  <a:pt x="0" y="5104474"/>
                </a:moveTo>
                <a:lnTo>
                  <a:pt x="20083179" y="5104474"/>
                </a:lnTo>
                <a:lnTo>
                  <a:pt x="20083179" y="0"/>
                </a:lnTo>
                <a:lnTo>
                  <a:pt x="0" y="0"/>
                </a:lnTo>
                <a:lnTo>
                  <a:pt x="0" y="5104474"/>
                </a:lnTo>
                <a:close/>
              </a:path>
            </a:pathLst>
          </a:custGeom>
          <a:solidFill>
            <a:srgbClr val="002A5C"/>
          </a:solidFill>
        </p:spPr>
        <p:txBody>
          <a:bodyPr wrap="square" lIns="0" tIns="0" rIns="0" bIns="0" rtlCol="0"/>
          <a:lstStyle/>
          <a:p>
            <a:endParaRPr/>
          </a:p>
        </p:txBody>
      </p:sp>
      <p:sp>
        <p:nvSpPr>
          <p:cNvPr id="17" name="bk object 17"/>
          <p:cNvSpPr/>
          <p:nvPr/>
        </p:nvSpPr>
        <p:spPr>
          <a:xfrm>
            <a:off x="10459" y="3102040"/>
            <a:ext cx="20083780" cy="5104765"/>
          </a:xfrm>
          <a:custGeom>
            <a:avLst/>
            <a:gdLst/>
            <a:ahLst/>
            <a:cxnLst/>
            <a:rect l="l" t="t" r="r" b="b"/>
            <a:pathLst>
              <a:path w="20083780" h="5104765">
                <a:moveTo>
                  <a:pt x="0" y="0"/>
                </a:moveTo>
                <a:lnTo>
                  <a:pt x="20083173" y="0"/>
                </a:lnTo>
                <a:lnTo>
                  <a:pt x="20083173" y="5104473"/>
                </a:lnTo>
                <a:lnTo>
                  <a:pt x="0" y="5104473"/>
                </a:lnTo>
                <a:lnTo>
                  <a:pt x="0" y="0"/>
                </a:lnTo>
                <a:close/>
              </a:path>
            </a:pathLst>
          </a:custGeom>
          <a:ln w="20919">
            <a:solidFill>
              <a:srgbClr val="00657B"/>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900" b="0" i="0">
                <a:solidFill>
                  <a:srgbClr val="002A5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12763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09116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35460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00" b="0" i="0">
                <a:solidFill>
                  <a:srgbClr val="002A5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9664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00" b="0" i="0">
                <a:solidFill>
                  <a:srgbClr val="002A5C"/>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8000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459" y="3102040"/>
            <a:ext cx="20083780" cy="5104765"/>
          </a:xfrm>
          <a:custGeom>
            <a:avLst/>
            <a:gdLst/>
            <a:ahLst/>
            <a:cxnLst/>
            <a:rect l="l" t="t" r="r" b="b"/>
            <a:pathLst>
              <a:path w="20083780" h="5104765">
                <a:moveTo>
                  <a:pt x="0" y="5104474"/>
                </a:moveTo>
                <a:lnTo>
                  <a:pt x="20083179" y="5104474"/>
                </a:lnTo>
                <a:lnTo>
                  <a:pt x="20083179" y="0"/>
                </a:lnTo>
                <a:lnTo>
                  <a:pt x="0" y="0"/>
                </a:lnTo>
                <a:lnTo>
                  <a:pt x="0" y="5104474"/>
                </a:lnTo>
                <a:close/>
              </a:path>
            </a:pathLst>
          </a:custGeom>
          <a:solidFill>
            <a:srgbClr val="002A5C"/>
          </a:solidFill>
        </p:spPr>
        <p:txBody>
          <a:bodyPr wrap="square" lIns="0" tIns="0" rIns="0" bIns="0" rtlCol="0"/>
          <a:lstStyle/>
          <a:p>
            <a:endParaRPr/>
          </a:p>
        </p:txBody>
      </p:sp>
      <p:sp>
        <p:nvSpPr>
          <p:cNvPr id="17" name="bk object 17"/>
          <p:cNvSpPr/>
          <p:nvPr/>
        </p:nvSpPr>
        <p:spPr>
          <a:xfrm>
            <a:off x="10459" y="3102040"/>
            <a:ext cx="20083780" cy="5104765"/>
          </a:xfrm>
          <a:custGeom>
            <a:avLst/>
            <a:gdLst/>
            <a:ahLst/>
            <a:cxnLst/>
            <a:rect l="l" t="t" r="r" b="b"/>
            <a:pathLst>
              <a:path w="20083780" h="5104765">
                <a:moveTo>
                  <a:pt x="0" y="0"/>
                </a:moveTo>
                <a:lnTo>
                  <a:pt x="20083173" y="0"/>
                </a:lnTo>
                <a:lnTo>
                  <a:pt x="20083173" y="5104473"/>
                </a:lnTo>
                <a:lnTo>
                  <a:pt x="0" y="5104473"/>
                </a:lnTo>
                <a:lnTo>
                  <a:pt x="0" y="0"/>
                </a:lnTo>
                <a:close/>
              </a:path>
            </a:pathLst>
          </a:custGeom>
          <a:ln w="20919">
            <a:solidFill>
              <a:srgbClr val="00657B"/>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900" b="0" i="0">
                <a:solidFill>
                  <a:srgbClr val="002A5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9689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00" b="0" i="0">
                <a:solidFill>
                  <a:srgbClr val="002A5C"/>
                </a:solidFill>
                <a:latin typeface="Lucida Sans"/>
                <a:cs typeface="Lucida San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31404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00" b="0" i="0">
                <a:solidFill>
                  <a:srgbClr val="002A5C"/>
                </a:solidFill>
                <a:latin typeface="Lucida Sans"/>
                <a:cs typeface="Lucida Sans"/>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459" y="3102040"/>
            <a:ext cx="20083780" cy="5104765"/>
          </a:xfrm>
          <a:custGeom>
            <a:avLst/>
            <a:gdLst/>
            <a:ahLst/>
            <a:cxnLst/>
            <a:rect l="l" t="t" r="r" b="b"/>
            <a:pathLst>
              <a:path w="20083780" h="5104765">
                <a:moveTo>
                  <a:pt x="0" y="5104474"/>
                </a:moveTo>
                <a:lnTo>
                  <a:pt x="20083179" y="5104474"/>
                </a:lnTo>
                <a:lnTo>
                  <a:pt x="20083179" y="0"/>
                </a:lnTo>
                <a:lnTo>
                  <a:pt x="0" y="0"/>
                </a:lnTo>
                <a:lnTo>
                  <a:pt x="0" y="5104474"/>
                </a:lnTo>
                <a:close/>
              </a:path>
            </a:pathLst>
          </a:custGeom>
          <a:solidFill>
            <a:srgbClr val="002A5C"/>
          </a:solidFill>
        </p:spPr>
        <p:txBody>
          <a:bodyPr wrap="square" lIns="0" tIns="0" rIns="0" bIns="0" rtlCol="0"/>
          <a:lstStyle/>
          <a:p>
            <a:endParaRPr/>
          </a:p>
        </p:txBody>
      </p:sp>
      <p:sp>
        <p:nvSpPr>
          <p:cNvPr id="17" name="bk object 17"/>
          <p:cNvSpPr/>
          <p:nvPr/>
        </p:nvSpPr>
        <p:spPr>
          <a:xfrm>
            <a:off x="10459" y="3102040"/>
            <a:ext cx="20083780" cy="5104765"/>
          </a:xfrm>
          <a:custGeom>
            <a:avLst/>
            <a:gdLst/>
            <a:ahLst/>
            <a:cxnLst/>
            <a:rect l="l" t="t" r="r" b="b"/>
            <a:pathLst>
              <a:path w="20083780" h="5104765">
                <a:moveTo>
                  <a:pt x="0" y="0"/>
                </a:moveTo>
                <a:lnTo>
                  <a:pt x="20083173" y="0"/>
                </a:lnTo>
                <a:lnTo>
                  <a:pt x="20083173" y="5104473"/>
                </a:lnTo>
                <a:lnTo>
                  <a:pt x="0" y="5104473"/>
                </a:lnTo>
                <a:lnTo>
                  <a:pt x="0" y="0"/>
                </a:lnTo>
                <a:close/>
              </a:path>
            </a:pathLst>
          </a:custGeom>
          <a:ln w="20919">
            <a:solidFill>
              <a:srgbClr val="00657B"/>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900" b="0" i="0">
                <a:solidFill>
                  <a:srgbClr val="002A5C"/>
                </a:solidFill>
                <a:latin typeface="Lucida Sans"/>
                <a:cs typeface="Lucida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8821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5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5546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5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07533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459" y="3102040"/>
            <a:ext cx="20083780" cy="5104765"/>
          </a:xfrm>
          <a:custGeom>
            <a:avLst/>
            <a:gdLst/>
            <a:ahLst/>
            <a:cxnLst/>
            <a:rect l="l" t="t" r="r" b="b"/>
            <a:pathLst>
              <a:path w="20083780" h="5104765">
                <a:moveTo>
                  <a:pt x="20083179" y="0"/>
                </a:moveTo>
                <a:lnTo>
                  <a:pt x="0" y="0"/>
                </a:lnTo>
                <a:lnTo>
                  <a:pt x="0" y="5104474"/>
                </a:lnTo>
                <a:lnTo>
                  <a:pt x="20083179" y="5104474"/>
                </a:lnTo>
                <a:lnTo>
                  <a:pt x="20083179" y="0"/>
                </a:lnTo>
                <a:close/>
              </a:path>
            </a:pathLst>
          </a:custGeom>
          <a:solidFill>
            <a:srgbClr val="002A5C"/>
          </a:solidFill>
        </p:spPr>
        <p:txBody>
          <a:bodyPr wrap="square" lIns="0" tIns="0" rIns="0" bIns="0" rtlCol="0"/>
          <a:lstStyle/>
          <a:p>
            <a:endParaRPr/>
          </a:p>
        </p:txBody>
      </p:sp>
      <p:sp>
        <p:nvSpPr>
          <p:cNvPr id="17" name="bg object 17"/>
          <p:cNvSpPr/>
          <p:nvPr/>
        </p:nvSpPr>
        <p:spPr>
          <a:xfrm>
            <a:off x="10459" y="3102040"/>
            <a:ext cx="20083780" cy="5104765"/>
          </a:xfrm>
          <a:custGeom>
            <a:avLst/>
            <a:gdLst/>
            <a:ahLst/>
            <a:cxnLst/>
            <a:rect l="l" t="t" r="r" b="b"/>
            <a:pathLst>
              <a:path w="20083780" h="5104765">
                <a:moveTo>
                  <a:pt x="0" y="0"/>
                </a:moveTo>
                <a:lnTo>
                  <a:pt x="20083173" y="0"/>
                </a:lnTo>
                <a:lnTo>
                  <a:pt x="20083173" y="5104473"/>
                </a:lnTo>
                <a:lnTo>
                  <a:pt x="0" y="5104473"/>
                </a:lnTo>
                <a:lnTo>
                  <a:pt x="0" y="0"/>
                </a:lnTo>
                <a:close/>
              </a:path>
            </a:pathLst>
          </a:custGeom>
          <a:ln w="20919">
            <a:solidFill>
              <a:srgbClr val="00657B"/>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15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219833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05578" y="584140"/>
            <a:ext cx="17092943" cy="930275"/>
          </a:xfrm>
          <a:prstGeom prst="rect">
            <a:avLst/>
          </a:prstGeom>
        </p:spPr>
        <p:txBody>
          <a:bodyPr wrap="square" lIns="0" tIns="0" rIns="0" bIns="0">
            <a:spAutoFit/>
          </a:bodyPr>
          <a:lstStyle>
            <a:lvl1pPr>
              <a:defRPr sz="5900" b="0" i="0">
                <a:solidFill>
                  <a:srgbClr val="002A5C"/>
                </a:solidFill>
                <a:latin typeface="Lucida Sans"/>
                <a:cs typeface="Lucida Sans"/>
              </a:defRPr>
            </a:lvl1pPr>
          </a:lstStyle>
          <a:p>
            <a:endParaRPr/>
          </a:p>
        </p:txBody>
      </p:sp>
      <p:sp>
        <p:nvSpPr>
          <p:cNvPr id="3" name="Holder 3"/>
          <p:cNvSpPr>
            <a:spLocks noGrp="1"/>
          </p:cNvSpPr>
          <p:nvPr>
            <p:ph type="body" idx="1"/>
          </p:nvPr>
        </p:nvSpPr>
        <p:spPr>
          <a:xfrm>
            <a:off x="1536991" y="2182699"/>
            <a:ext cx="17030117" cy="455358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3856" y="4353339"/>
            <a:ext cx="18396386" cy="1844039"/>
          </a:xfrm>
          <a:prstGeom prst="rect">
            <a:avLst/>
          </a:prstGeom>
        </p:spPr>
        <p:txBody>
          <a:bodyPr wrap="square" lIns="0" tIns="0" rIns="0" bIns="0">
            <a:spAutoFit/>
          </a:bodyPr>
          <a:lstStyle>
            <a:lvl1pPr>
              <a:defRPr sz="415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1421811" y="2172227"/>
            <a:ext cx="17260477" cy="53911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3871484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16049" y="584140"/>
            <a:ext cx="17072001" cy="930275"/>
          </a:xfrm>
          <a:prstGeom prst="rect">
            <a:avLst/>
          </a:prstGeom>
        </p:spPr>
        <p:txBody>
          <a:bodyPr wrap="square" lIns="0" tIns="0" rIns="0" bIns="0">
            <a:spAutoFit/>
          </a:bodyPr>
          <a:lstStyle>
            <a:lvl1pPr>
              <a:defRPr sz="5900" b="0" i="0">
                <a:solidFill>
                  <a:srgbClr val="002A5C"/>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459490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93558" y="667907"/>
            <a:ext cx="18516983" cy="930275"/>
          </a:xfrm>
          <a:prstGeom prst="rect">
            <a:avLst/>
          </a:prstGeom>
        </p:spPr>
        <p:txBody>
          <a:bodyPr wrap="square" lIns="0" tIns="0" rIns="0" bIns="0">
            <a:spAutoFit/>
          </a:bodyPr>
          <a:lstStyle>
            <a:lvl1pPr>
              <a:defRPr sz="5900" b="0" i="0">
                <a:solidFill>
                  <a:srgbClr val="002A5C"/>
                </a:solidFill>
                <a:latin typeface="Arial"/>
                <a:cs typeface="Arial"/>
              </a:defRPr>
            </a:lvl1pPr>
          </a:lstStyle>
          <a:p>
            <a:endParaRPr/>
          </a:p>
        </p:txBody>
      </p:sp>
      <p:sp>
        <p:nvSpPr>
          <p:cNvPr id="3" name="Holder 3"/>
          <p:cNvSpPr>
            <a:spLocks noGrp="1"/>
          </p:cNvSpPr>
          <p:nvPr>
            <p:ph type="body" idx="1"/>
          </p:nvPr>
        </p:nvSpPr>
        <p:spPr>
          <a:xfrm>
            <a:off x="845912" y="2046577"/>
            <a:ext cx="18412274" cy="25641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8/31/2020</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9634634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jp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s://en.wikipedia.org/wiki/Conversion_between_quaternions_and_Euler_angles"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0.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8.png"/><Relationship Id="rId5" Type="http://schemas.openxmlformats.org/officeDocument/2006/relationships/image" Target="../media/image38.png"/><Relationship Id="rId10" Type="http://schemas.openxmlformats.org/officeDocument/2006/relationships/image" Target="../media/image17.png"/><Relationship Id="rId4" Type="http://schemas.openxmlformats.org/officeDocument/2006/relationships/image" Target="../media/image37.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hyperlink" Target="https://arxiv.org/pdf/1711.02508.pdf" TargetMode="External"/><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hyperlink" Target="https://www.sciencedirect.com/science/article/pii/S240589631732367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7.png"/><Relationship Id="rId9" Type="http://schemas.openxmlformats.org/officeDocument/2006/relationships/image" Target="../media/image55.png"/><Relationship Id="rId1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5.png"/><Relationship Id="rId21" Type="http://schemas.openxmlformats.org/officeDocument/2006/relationships/image" Target="../media/image93.png"/><Relationship Id="rId34" Type="http://schemas.openxmlformats.org/officeDocument/2006/relationships/image" Target="../media/image106.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33" Type="http://schemas.openxmlformats.org/officeDocument/2006/relationships/image" Target="../media/image105.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32" Type="http://schemas.openxmlformats.org/officeDocument/2006/relationships/image" Target="../media/image104.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 Id="rId35" Type="http://schemas.openxmlformats.org/officeDocument/2006/relationships/image" Target="../media/image107.png"/><Relationship Id="rId8"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10.png"/><Relationship Id="rId7" Type="http://schemas.openxmlformats.org/officeDocument/2006/relationships/image" Target="../media/image10.png"/><Relationship Id="rId2" Type="http://schemas.openxmlformats.org/officeDocument/2006/relationships/image" Target="../media/image109.png"/><Relationship Id="rId1" Type="http://schemas.openxmlformats.org/officeDocument/2006/relationships/slideLayout" Target="../slideLayouts/slideLayout17.xml"/><Relationship Id="rId6" Type="http://schemas.openxmlformats.org/officeDocument/2006/relationships/image" Target="../media/image9.png"/><Relationship Id="rId11" Type="http://schemas.openxmlformats.org/officeDocument/2006/relationships/image" Target="../media/image111.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hyperlink" Target="http://www.youtube.com/watch?v=6QCF8tVqM3I" TargetMode="External"/><Relationship Id="rId2" Type="http://schemas.openxmlformats.org/officeDocument/2006/relationships/image" Target="../media/image115.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9568" y="4373429"/>
            <a:ext cx="12859385" cy="2861681"/>
          </a:xfrm>
          <a:prstGeom prst="rect">
            <a:avLst/>
          </a:prstGeom>
        </p:spPr>
        <p:txBody>
          <a:bodyPr vert="horz" wrap="square" lIns="0" tIns="73025" rIns="0" bIns="0" rtlCol="0">
            <a:spAutoFit/>
          </a:bodyPr>
          <a:lstStyle/>
          <a:p>
            <a:pPr marL="12700">
              <a:lnSpc>
                <a:spcPct val="100000"/>
              </a:lnSpc>
              <a:spcBef>
                <a:spcPts val="575"/>
              </a:spcBef>
            </a:pPr>
            <a:r>
              <a:rPr sz="4150" b="1" spc="110" dirty="0">
                <a:solidFill>
                  <a:srgbClr val="FFFFFF"/>
                </a:solidFill>
                <a:latin typeface="Trebuchet MS"/>
                <a:cs typeface="Trebuchet MS"/>
              </a:rPr>
              <a:t>MODULE </a:t>
            </a:r>
            <a:r>
              <a:rPr sz="4150" b="1" spc="100" dirty="0" smtClean="0">
                <a:solidFill>
                  <a:srgbClr val="FFFFFF"/>
                </a:solidFill>
                <a:latin typeface="Trebuchet MS"/>
                <a:cs typeface="Trebuchet MS"/>
              </a:rPr>
              <a:t>5</a:t>
            </a:r>
            <a:endParaRPr sz="4150" dirty="0">
              <a:latin typeface="Trebuchet MS"/>
              <a:cs typeface="Trebuchet MS"/>
            </a:endParaRPr>
          </a:p>
          <a:p>
            <a:pPr marL="12700">
              <a:lnSpc>
                <a:spcPct val="100000"/>
              </a:lnSpc>
              <a:spcBef>
                <a:spcPts val="765"/>
              </a:spcBef>
            </a:pPr>
            <a:r>
              <a:rPr sz="6650" b="1" spc="-140" dirty="0" smtClean="0">
                <a:solidFill>
                  <a:srgbClr val="FFFFFF"/>
                </a:solidFill>
                <a:latin typeface="Trebuchet MS"/>
                <a:cs typeface="Trebuchet MS"/>
              </a:rPr>
              <a:t>A</a:t>
            </a:r>
            <a:r>
              <a:rPr lang="en-US" sz="6650" b="1" spc="-140" dirty="0" smtClean="0">
                <a:solidFill>
                  <a:srgbClr val="FFFFFF"/>
                </a:solidFill>
                <a:latin typeface="Trebuchet MS"/>
                <a:cs typeface="Trebuchet MS"/>
              </a:rPr>
              <a:t>n Autonomous Vehicle State Estimator</a:t>
            </a:r>
            <a:endParaRPr sz="6650" dirty="0">
              <a:latin typeface="Trebuchet MS"/>
              <a:cs typeface="Trebuchet MS"/>
            </a:endParaRPr>
          </a:p>
        </p:txBody>
      </p:sp>
    </p:spTree>
    <p:extLst>
      <p:ext uri="{BB962C8B-B14F-4D97-AF65-F5344CB8AC3E}">
        <p14:creationId xmlns:p14="http://schemas.microsoft.com/office/powerpoint/2010/main" val="20857133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5578" y="584140"/>
            <a:ext cx="12984480" cy="930275"/>
          </a:xfrm>
          <a:prstGeom prst="rect">
            <a:avLst/>
          </a:prstGeom>
        </p:spPr>
        <p:txBody>
          <a:bodyPr vert="horz" wrap="square" lIns="0" tIns="17145" rIns="0" bIns="0" rtlCol="0">
            <a:spAutoFit/>
          </a:bodyPr>
          <a:lstStyle/>
          <a:p>
            <a:pPr marL="12700">
              <a:lnSpc>
                <a:spcPct val="100000"/>
              </a:lnSpc>
              <a:spcBef>
                <a:spcPts val="135"/>
              </a:spcBef>
            </a:pPr>
            <a:r>
              <a:rPr b="1" spc="-155" dirty="0">
                <a:latin typeface="Trebuchet MS"/>
                <a:cs typeface="Trebuchet MS"/>
              </a:rPr>
              <a:t>Summary </a:t>
            </a:r>
            <a:r>
              <a:rPr spc="-250" dirty="0"/>
              <a:t>| </a:t>
            </a:r>
            <a:r>
              <a:rPr spc="-125" dirty="0"/>
              <a:t>State </a:t>
            </a:r>
            <a:r>
              <a:rPr spc="-240" dirty="0"/>
              <a:t>Estimation </a:t>
            </a:r>
            <a:r>
              <a:rPr spc="-210" dirty="0"/>
              <a:t>in</a:t>
            </a:r>
            <a:r>
              <a:rPr spc="520" dirty="0"/>
              <a:t> </a:t>
            </a:r>
            <a:r>
              <a:rPr spc="-135" dirty="0"/>
              <a:t>Practice</a:t>
            </a:r>
          </a:p>
        </p:txBody>
      </p:sp>
      <p:sp>
        <p:nvSpPr>
          <p:cNvPr id="3" name="object 3"/>
          <p:cNvSpPr txBox="1"/>
          <p:nvPr/>
        </p:nvSpPr>
        <p:spPr>
          <a:xfrm>
            <a:off x="1536991" y="2182699"/>
            <a:ext cx="13016865" cy="4104329"/>
          </a:xfrm>
          <a:prstGeom prst="rect">
            <a:avLst/>
          </a:prstGeom>
        </p:spPr>
        <p:txBody>
          <a:bodyPr vert="horz" wrap="square" lIns="0" tIns="15875" rIns="0" bIns="0" rtlCol="0">
            <a:spAutoFit/>
          </a:bodyPr>
          <a:lstStyle/>
          <a:p>
            <a:pPr marL="452120" indent="-440055">
              <a:lnSpc>
                <a:spcPct val="100000"/>
              </a:lnSpc>
              <a:spcBef>
                <a:spcPts val="125"/>
              </a:spcBef>
              <a:buSzPct val="125757"/>
              <a:buChar char="•"/>
              <a:tabLst>
                <a:tab pos="452755" algn="l"/>
              </a:tabLst>
            </a:pPr>
            <a:r>
              <a:rPr sz="3300" spc="-70" dirty="0">
                <a:solidFill>
                  <a:srgbClr val="002A5C"/>
                </a:solidFill>
                <a:latin typeface="Lucida Sans"/>
                <a:cs typeface="Lucida Sans"/>
              </a:rPr>
              <a:t>Practical </a:t>
            </a:r>
            <a:r>
              <a:rPr sz="3300" spc="-160" dirty="0">
                <a:solidFill>
                  <a:srgbClr val="002A5C"/>
                </a:solidFill>
                <a:latin typeface="Lucida Sans"/>
                <a:cs typeface="Lucida Sans"/>
              </a:rPr>
              <a:t>state </a:t>
            </a:r>
            <a:r>
              <a:rPr sz="3300" spc="-175" dirty="0">
                <a:solidFill>
                  <a:srgbClr val="002A5C"/>
                </a:solidFill>
                <a:latin typeface="Lucida Sans"/>
                <a:cs typeface="Lucida Sans"/>
              </a:rPr>
              <a:t>estimation </a:t>
            </a:r>
            <a:r>
              <a:rPr sz="3300" spc="-130" dirty="0">
                <a:solidFill>
                  <a:srgbClr val="002A5C"/>
                </a:solidFill>
                <a:latin typeface="Lucida Sans"/>
                <a:cs typeface="Lucida Sans"/>
              </a:rPr>
              <a:t>typically </a:t>
            </a:r>
            <a:r>
              <a:rPr sz="3300" spc="-180" dirty="0">
                <a:solidFill>
                  <a:srgbClr val="FF0000"/>
                </a:solidFill>
                <a:latin typeface="Lucida Sans"/>
                <a:cs typeface="Lucida Sans"/>
              </a:rPr>
              <a:t>fuses</a:t>
            </a:r>
            <a:r>
              <a:rPr sz="3300" spc="-180" dirty="0">
                <a:solidFill>
                  <a:srgbClr val="002A5C"/>
                </a:solidFill>
                <a:latin typeface="Lucida Sans"/>
                <a:cs typeface="Lucida Sans"/>
              </a:rPr>
              <a:t> </a:t>
            </a:r>
            <a:r>
              <a:rPr sz="3300" spc="-170" dirty="0">
                <a:solidFill>
                  <a:srgbClr val="002A5C"/>
                </a:solidFill>
                <a:latin typeface="Lucida Sans"/>
                <a:cs typeface="Lucida Sans"/>
              </a:rPr>
              <a:t>data </a:t>
            </a:r>
            <a:r>
              <a:rPr sz="3300" spc="-260" dirty="0">
                <a:solidFill>
                  <a:srgbClr val="002A5C"/>
                </a:solidFill>
                <a:latin typeface="Lucida Sans"/>
                <a:cs typeface="Lucida Sans"/>
              </a:rPr>
              <a:t>from </a:t>
            </a:r>
            <a:r>
              <a:rPr sz="3300" spc="-145" dirty="0">
                <a:solidFill>
                  <a:srgbClr val="002A5C"/>
                </a:solidFill>
                <a:latin typeface="Lucida Sans"/>
                <a:cs typeface="Lucida Sans"/>
              </a:rPr>
              <a:t>multiple</a:t>
            </a:r>
            <a:r>
              <a:rPr sz="3300" spc="190" dirty="0">
                <a:solidFill>
                  <a:srgbClr val="002A5C"/>
                </a:solidFill>
                <a:latin typeface="Lucida Sans"/>
                <a:cs typeface="Lucida Sans"/>
              </a:rPr>
              <a:t> </a:t>
            </a:r>
            <a:r>
              <a:rPr sz="3300" spc="-229" dirty="0">
                <a:solidFill>
                  <a:srgbClr val="002A5C"/>
                </a:solidFill>
                <a:latin typeface="Lucida Sans"/>
                <a:cs typeface="Lucida Sans"/>
              </a:rPr>
              <a:t>sensors</a:t>
            </a:r>
            <a:endParaRPr sz="3300" dirty="0">
              <a:latin typeface="Lucida Sans"/>
              <a:cs typeface="Lucida Sans"/>
            </a:endParaRPr>
          </a:p>
          <a:p>
            <a:pPr marL="452120" indent="-440055">
              <a:lnSpc>
                <a:spcPct val="100000"/>
              </a:lnSpc>
              <a:spcBef>
                <a:spcPts val="3954"/>
              </a:spcBef>
              <a:buSzPct val="125757"/>
              <a:buChar char="•"/>
              <a:tabLst>
                <a:tab pos="452755" algn="l"/>
              </a:tabLst>
            </a:pPr>
            <a:r>
              <a:rPr sz="3300" spc="-170" dirty="0">
                <a:solidFill>
                  <a:srgbClr val="FF0000"/>
                </a:solidFill>
                <a:latin typeface="Lucida Sans"/>
                <a:cs typeface="Lucida Sans"/>
              </a:rPr>
              <a:t>Calibration</a:t>
            </a:r>
            <a:r>
              <a:rPr sz="3300" spc="-170" dirty="0">
                <a:solidFill>
                  <a:srgbClr val="002A5C"/>
                </a:solidFill>
                <a:latin typeface="Lucida Sans"/>
                <a:cs typeface="Lucida Sans"/>
              </a:rPr>
              <a:t> </a:t>
            </a:r>
            <a:r>
              <a:rPr sz="3300" spc="-120" dirty="0">
                <a:solidFill>
                  <a:srgbClr val="002A5C"/>
                </a:solidFill>
                <a:latin typeface="Lucida Sans"/>
                <a:cs typeface="Lucida Sans"/>
              </a:rPr>
              <a:t>is </a:t>
            </a:r>
            <a:r>
              <a:rPr sz="3300" spc="-200" dirty="0">
                <a:solidFill>
                  <a:srgbClr val="002A5C"/>
                </a:solidFill>
                <a:latin typeface="Lucida Sans"/>
                <a:cs typeface="Lucida Sans"/>
              </a:rPr>
              <a:t>important </a:t>
            </a:r>
            <a:r>
              <a:rPr sz="3300" spc="-240" dirty="0">
                <a:solidFill>
                  <a:srgbClr val="002A5C"/>
                </a:solidFill>
                <a:latin typeface="Lucida Sans"/>
                <a:cs typeface="Lucida Sans"/>
              </a:rPr>
              <a:t>for </a:t>
            </a:r>
            <a:r>
              <a:rPr sz="3300" spc="-175" dirty="0">
                <a:solidFill>
                  <a:srgbClr val="002A5C"/>
                </a:solidFill>
                <a:latin typeface="Lucida Sans"/>
                <a:cs typeface="Lucida Sans"/>
              </a:rPr>
              <a:t>correct </a:t>
            </a:r>
            <a:r>
              <a:rPr sz="3300" spc="-235" dirty="0">
                <a:solidFill>
                  <a:srgbClr val="002A5C"/>
                </a:solidFill>
                <a:latin typeface="Lucida Sans"/>
                <a:cs typeface="Lucida Sans"/>
              </a:rPr>
              <a:t>sensor</a:t>
            </a:r>
            <a:r>
              <a:rPr sz="3300" spc="-85" dirty="0">
                <a:solidFill>
                  <a:srgbClr val="002A5C"/>
                </a:solidFill>
                <a:latin typeface="Lucida Sans"/>
                <a:cs typeface="Lucida Sans"/>
              </a:rPr>
              <a:t> </a:t>
            </a:r>
            <a:r>
              <a:rPr sz="3300" spc="-185" dirty="0">
                <a:solidFill>
                  <a:srgbClr val="002A5C"/>
                </a:solidFill>
                <a:latin typeface="Lucida Sans"/>
                <a:cs typeface="Lucida Sans"/>
              </a:rPr>
              <a:t>fusion</a:t>
            </a:r>
            <a:endParaRPr sz="3300" dirty="0">
              <a:latin typeface="Lucida Sans"/>
              <a:cs typeface="Lucida Sans"/>
            </a:endParaRPr>
          </a:p>
          <a:p>
            <a:pPr marL="452120" marR="474345" indent="-440055">
              <a:lnSpc>
                <a:spcPct val="100000"/>
              </a:lnSpc>
              <a:spcBef>
                <a:spcPts val="3954"/>
              </a:spcBef>
              <a:buSzPct val="125757"/>
              <a:buChar char="•"/>
              <a:tabLst>
                <a:tab pos="452755" algn="l"/>
              </a:tabLst>
            </a:pPr>
            <a:r>
              <a:rPr sz="3300" spc="-135" dirty="0">
                <a:solidFill>
                  <a:srgbClr val="002A5C"/>
                </a:solidFill>
                <a:latin typeface="Lucida Sans"/>
                <a:cs typeface="Lucida Sans"/>
              </a:rPr>
              <a:t>Estimation </a:t>
            </a:r>
            <a:r>
              <a:rPr sz="3300" spc="-210" dirty="0">
                <a:solidFill>
                  <a:srgbClr val="002A5C"/>
                </a:solidFill>
                <a:latin typeface="Lucida Sans"/>
                <a:cs typeface="Lucida Sans"/>
              </a:rPr>
              <a:t>algorithms </a:t>
            </a:r>
            <a:r>
              <a:rPr sz="3300" spc="-215" dirty="0">
                <a:solidFill>
                  <a:srgbClr val="002A5C"/>
                </a:solidFill>
                <a:latin typeface="Lucida Sans"/>
                <a:cs typeface="Lucida Sans"/>
              </a:rPr>
              <a:t>must </a:t>
            </a:r>
            <a:r>
              <a:rPr sz="3300" spc="-204" dirty="0">
                <a:solidFill>
                  <a:srgbClr val="002A5C"/>
                </a:solidFill>
                <a:latin typeface="Lucida Sans"/>
                <a:cs typeface="Lucida Sans"/>
              </a:rPr>
              <a:t>be designed </a:t>
            </a:r>
            <a:r>
              <a:rPr sz="3300" spc="-170" dirty="0">
                <a:solidFill>
                  <a:srgbClr val="002A5C"/>
                </a:solidFill>
                <a:latin typeface="Lucida Sans"/>
                <a:cs typeface="Lucida Sans"/>
              </a:rPr>
              <a:t>with </a:t>
            </a:r>
            <a:r>
              <a:rPr sz="3300" spc="-204" dirty="0">
                <a:solidFill>
                  <a:srgbClr val="002A5C"/>
                </a:solidFill>
                <a:latin typeface="Lucida Sans"/>
                <a:cs typeface="Lucida Sans"/>
              </a:rPr>
              <a:t>speed </a:t>
            </a:r>
            <a:r>
              <a:rPr sz="3300" spc="-200" dirty="0">
                <a:solidFill>
                  <a:srgbClr val="002A5C"/>
                </a:solidFill>
                <a:latin typeface="Lucida Sans"/>
                <a:cs typeface="Lucida Sans"/>
              </a:rPr>
              <a:t>and </a:t>
            </a:r>
            <a:r>
              <a:rPr sz="3300" spc="-140" dirty="0">
                <a:solidFill>
                  <a:srgbClr val="002A5C"/>
                </a:solidFill>
                <a:latin typeface="Lucida Sans"/>
                <a:cs typeface="Lucida Sans"/>
              </a:rPr>
              <a:t>accuracy  </a:t>
            </a:r>
            <a:r>
              <a:rPr sz="3300" spc="-195" dirty="0">
                <a:solidFill>
                  <a:srgbClr val="FF0000"/>
                </a:solidFill>
                <a:latin typeface="Lucida Sans"/>
                <a:cs typeface="Lucida Sans"/>
              </a:rPr>
              <a:t>requirements</a:t>
            </a:r>
            <a:r>
              <a:rPr sz="3300" spc="-195" dirty="0">
                <a:solidFill>
                  <a:srgbClr val="002A5C"/>
                </a:solidFill>
                <a:latin typeface="Lucida Sans"/>
                <a:cs typeface="Lucida Sans"/>
              </a:rPr>
              <a:t> </a:t>
            </a:r>
            <a:r>
              <a:rPr sz="3300" spc="-114" dirty="0">
                <a:solidFill>
                  <a:srgbClr val="002A5C"/>
                </a:solidFill>
                <a:latin typeface="Lucida Sans"/>
                <a:cs typeface="Lucida Sans"/>
              </a:rPr>
              <a:t>in</a:t>
            </a:r>
            <a:r>
              <a:rPr sz="3300" spc="130" dirty="0">
                <a:solidFill>
                  <a:srgbClr val="002A5C"/>
                </a:solidFill>
                <a:latin typeface="Lucida Sans"/>
                <a:cs typeface="Lucida Sans"/>
              </a:rPr>
              <a:t> </a:t>
            </a:r>
            <a:r>
              <a:rPr sz="3300" spc="-195" dirty="0">
                <a:solidFill>
                  <a:srgbClr val="002A5C"/>
                </a:solidFill>
                <a:latin typeface="Lucida Sans"/>
                <a:cs typeface="Lucida Sans"/>
              </a:rPr>
              <a:t>mind</a:t>
            </a:r>
            <a:endParaRPr sz="3300" dirty="0">
              <a:latin typeface="Lucida Sans"/>
              <a:cs typeface="Lucida Sans"/>
            </a:endParaRPr>
          </a:p>
          <a:p>
            <a:pPr>
              <a:lnSpc>
                <a:spcPct val="100000"/>
              </a:lnSpc>
              <a:spcBef>
                <a:spcPts val="40"/>
              </a:spcBef>
              <a:buClr>
                <a:srgbClr val="002A5C"/>
              </a:buClr>
              <a:buFont typeface="Lucida Sans"/>
              <a:buChar char="•"/>
            </a:pPr>
            <a:endParaRPr sz="3400" dirty="0">
              <a:latin typeface="Times New Roman"/>
              <a:cs typeface="Times New Roman"/>
            </a:endParaRPr>
          </a:p>
          <a:p>
            <a:pPr marL="452120" marR="5080" indent="-440055">
              <a:lnSpc>
                <a:spcPct val="100000"/>
              </a:lnSpc>
              <a:buSzPct val="125757"/>
              <a:buChar char="•"/>
              <a:tabLst>
                <a:tab pos="452755" algn="l"/>
              </a:tabLst>
            </a:pPr>
            <a:r>
              <a:rPr sz="3300" spc="-155" dirty="0">
                <a:solidFill>
                  <a:srgbClr val="002A5C"/>
                </a:solidFill>
                <a:latin typeface="Lucida Sans"/>
                <a:cs typeface="Lucida Sans"/>
              </a:rPr>
              <a:t>Need </a:t>
            </a:r>
            <a:r>
              <a:rPr sz="3300" spc="-250" dirty="0">
                <a:solidFill>
                  <a:srgbClr val="002A5C"/>
                </a:solidFill>
                <a:latin typeface="Lucida Sans"/>
                <a:cs typeface="Lucida Sans"/>
              </a:rPr>
              <a:t>to </a:t>
            </a:r>
            <a:r>
              <a:rPr sz="3300" spc="-204" dirty="0">
                <a:solidFill>
                  <a:srgbClr val="002A5C"/>
                </a:solidFill>
                <a:latin typeface="Lucida Sans"/>
                <a:cs typeface="Lucida Sans"/>
              </a:rPr>
              <a:t>be </a:t>
            </a:r>
            <a:r>
              <a:rPr sz="3300" spc="-150" dirty="0">
                <a:solidFill>
                  <a:srgbClr val="002A5C"/>
                </a:solidFill>
                <a:latin typeface="Lucida Sans"/>
                <a:cs typeface="Lucida Sans"/>
              </a:rPr>
              <a:t>able </a:t>
            </a:r>
            <a:r>
              <a:rPr sz="3300" spc="-250" dirty="0">
                <a:solidFill>
                  <a:srgbClr val="002A5C"/>
                </a:solidFill>
                <a:latin typeface="Lucida Sans"/>
                <a:cs typeface="Lucida Sans"/>
              </a:rPr>
              <a:t>to </a:t>
            </a:r>
            <a:r>
              <a:rPr sz="3300" spc="-200" dirty="0">
                <a:solidFill>
                  <a:srgbClr val="002A5C"/>
                </a:solidFill>
                <a:latin typeface="Lucida Sans"/>
                <a:cs typeface="Lucida Sans"/>
              </a:rPr>
              <a:t>cope </a:t>
            </a:r>
            <a:r>
              <a:rPr sz="3300" spc="-170" dirty="0">
                <a:solidFill>
                  <a:srgbClr val="002A5C"/>
                </a:solidFill>
                <a:latin typeface="Lucida Sans"/>
                <a:cs typeface="Lucida Sans"/>
              </a:rPr>
              <a:t>with </a:t>
            </a:r>
            <a:r>
              <a:rPr sz="3300" spc="-165" dirty="0">
                <a:solidFill>
                  <a:srgbClr val="002A5C"/>
                </a:solidFill>
                <a:latin typeface="Lucida Sans"/>
                <a:cs typeface="Lucida Sans"/>
              </a:rPr>
              <a:t>localization </a:t>
            </a:r>
            <a:r>
              <a:rPr sz="3300" spc="-145" dirty="0">
                <a:solidFill>
                  <a:srgbClr val="FF0000"/>
                </a:solidFill>
                <a:latin typeface="Lucida Sans"/>
                <a:cs typeface="Lucida Sans"/>
              </a:rPr>
              <a:t>failures</a:t>
            </a:r>
            <a:r>
              <a:rPr sz="3300" spc="-145" dirty="0">
                <a:solidFill>
                  <a:srgbClr val="002A5C"/>
                </a:solidFill>
                <a:latin typeface="Lucida Sans"/>
                <a:cs typeface="Lucida Sans"/>
              </a:rPr>
              <a:t> </a:t>
            </a:r>
            <a:r>
              <a:rPr sz="3300" spc="-200" dirty="0">
                <a:solidFill>
                  <a:srgbClr val="002A5C"/>
                </a:solidFill>
                <a:latin typeface="Lucida Sans"/>
                <a:cs typeface="Lucida Sans"/>
              </a:rPr>
              <a:t>and </a:t>
            </a:r>
            <a:r>
              <a:rPr sz="3300" spc="-190" dirty="0">
                <a:solidFill>
                  <a:srgbClr val="002A5C"/>
                </a:solidFill>
                <a:latin typeface="Lucida Sans"/>
                <a:cs typeface="Lucida Sans"/>
              </a:rPr>
              <a:t>environmental  </a:t>
            </a:r>
            <a:r>
              <a:rPr sz="3300" spc="-195" dirty="0">
                <a:solidFill>
                  <a:srgbClr val="FF0000"/>
                </a:solidFill>
                <a:latin typeface="Lucida Sans"/>
                <a:cs typeface="Lucida Sans"/>
              </a:rPr>
              <a:t>changes</a:t>
            </a:r>
            <a:endParaRPr sz="3300" dirty="0">
              <a:solidFill>
                <a:srgbClr val="FF0000"/>
              </a:solidFill>
              <a:latin typeface="Lucida Sans"/>
              <a:cs typeface="Lucida San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3345" rIns="0" bIns="0" rtlCol="0">
            <a:spAutoFit/>
          </a:bodyPr>
          <a:lstStyle/>
          <a:p>
            <a:pPr marL="307975">
              <a:lnSpc>
                <a:spcPct val="100000"/>
              </a:lnSpc>
              <a:spcBef>
                <a:spcPts val="735"/>
              </a:spcBef>
            </a:pPr>
            <a:r>
              <a:rPr spc="110" dirty="0"/>
              <a:t>MODULE </a:t>
            </a:r>
            <a:r>
              <a:rPr spc="100" dirty="0"/>
              <a:t>5 </a:t>
            </a:r>
            <a:r>
              <a:rPr spc="180" dirty="0"/>
              <a:t>LESSON</a:t>
            </a:r>
            <a:r>
              <a:rPr spc="-170" dirty="0"/>
              <a:t> </a:t>
            </a:r>
            <a:r>
              <a:rPr spc="100" dirty="0"/>
              <a:t>2</a:t>
            </a:r>
          </a:p>
          <a:p>
            <a:pPr marL="307975">
              <a:lnSpc>
                <a:spcPct val="100000"/>
              </a:lnSpc>
              <a:spcBef>
                <a:spcPts val="1015"/>
              </a:spcBef>
            </a:pPr>
            <a:r>
              <a:rPr sz="6400" spc="225" dirty="0"/>
              <a:t>MULTISENSOR </a:t>
            </a:r>
            <a:r>
              <a:rPr sz="6400" spc="220" dirty="0"/>
              <a:t>FUSION </a:t>
            </a:r>
            <a:r>
              <a:rPr sz="6400" dirty="0"/>
              <a:t>FOR </a:t>
            </a:r>
            <a:r>
              <a:rPr sz="6400" spc="-114" dirty="0"/>
              <a:t>STATE</a:t>
            </a:r>
            <a:r>
              <a:rPr sz="6400" spc="-370" dirty="0"/>
              <a:t> </a:t>
            </a:r>
            <a:r>
              <a:rPr sz="6400" spc="125" dirty="0"/>
              <a:t>ESTIMATION</a:t>
            </a:r>
            <a:endParaRPr sz="6400"/>
          </a:p>
        </p:txBody>
      </p:sp>
    </p:spTree>
    <p:extLst>
      <p:ext uri="{BB962C8B-B14F-4D97-AF65-F5344CB8AC3E}">
        <p14:creationId xmlns:p14="http://schemas.microsoft.com/office/powerpoint/2010/main" val="2136740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477" y="0"/>
            <a:ext cx="17073880" cy="6738620"/>
            <a:chOff x="-10477" y="0"/>
            <a:chExt cx="17073880" cy="6738620"/>
          </a:xfrm>
        </p:grpSpPr>
        <p:sp>
          <p:nvSpPr>
            <p:cNvPr id="3" name="object 3"/>
            <p:cNvSpPr/>
            <p:nvPr/>
          </p:nvSpPr>
          <p:spPr>
            <a:xfrm>
              <a:off x="0" y="0"/>
              <a:ext cx="17052484" cy="67174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0" y="0"/>
              <a:ext cx="17052925" cy="6717665"/>
            </a:xfrm>
            <a:custGeom>
              <a:avLst/>
              <a:gdLst/>
              <a:ahLst/>
              <a:cxnLst/>
              <a:rect l="l" t="t" r="r" b="b"/>
              <a:pathLst>
                <a:path w="17052925" h="6717665">
                  <a:moveTo>
                    <a:pt x="0" y="6717512"/>
                  </a:moveTo>
                  <a:lnTo>
                    <a:pt x="17052536" y="6717512"/>
                  </a:lnTo>
                  <a:lnTo>
                    <a:pt x="17052536" y="0"/>
                  </a:lnTo>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object 5"/>
          <p:cNvSpPr txBox="1">
            <a:spLocks noGrp="1"/>
          </p:cNvSpPr>
          <p:nvPr>
            <p:ph type="title"/>
          </p:nvPr>
        </p:nvSpPr>
        <p:spPr>
          <a:xfrm>
            <a:off x="1484636" y="584140"/>
            <a:ext cx="13048615" cy="930275"/>
          </a:xfrm>
          <a:prstGeom prst="rect">
            <a:avLst/>
          </a:prstGeom>
        </p:spPr>
        <p:txBody>
          <a:bodyPr vert="horz" wrap="square" lIns="0" tIns="17145" rIns="0" bIns="0" rtlCol="0">
            <a:spAutoFit/>
          </a:bodyPr>
          <a:lstStyle/>
          <a:p>
            <a:pPr marL="12700">
              <a:lnSpc>
                <a:spcPct val="100000"/>
              </a:lnSpc>
              <a:spcBef>
                <a:spcPts val="135"/>
              </a:spcBef>
            </a:pPr>
            <a:r>
              <a:rPr sz="5900" spc="-140" dirty="0"/>
              <a:t>Multisensor </a:t>
            </a:r>
            <a:r>
              <a:rPr sz="5900" spc="-150" dirty="0"/>
              <a:t>Fusion </a:t>
            </a:r>
            <a:r>
              <a:rPr sz="5900" spc="-375" dirty="0"/>
              <a:t>for </a:t>
            </a:r>
            <a:r>
              <a:rPr sz="5900" spc="-145" dirty="0"/>
              <a:t>State</a:t>
            </a:r>
            <a:r>
              <a:rPr sz="5900" spc="735" dirty="0"/>
              <a:t> </a:t>
            </a:r>
            <a:r>
              <a:rPr sz="5900" spc="-145" dirty="0"/>
              <a:t>Estimation</a:t>
            </a:r>
            <a:endParaRPr sz="5900"/>
          </a:p>
        </p:txBody>
      </p:sp>
      <p:grpSp>
        <p:nvGrpSpPr>
          <p:cNvPr id="6" name="object 6"/>
          <p:cNvGrpSpPr/>
          <p:nvPr/>
        </p:nvGrpSpPr>
        <p:grpSpPr>
          <a:xfrm>
            <a:off x="0" y="4425758"/>
            <a:ext cx="17031335" cy="3634104"/>
            <a:chOff x="0" y="4425758"/>
            <a:chExt cx="17031335" cy="3634104"/>
          </a:xfrm>
        </p:grpSpPr>
        <p:sp>
          <p:nvSpPr>
            <p:cNvPr id="7" name="object 7"/>
            <p:cNvSpPr/>
            <p:nvPr/>
          </p:nvSpPr>
          <p:spPr>
            <a:xfrm>
              <a:off x="0" y="6717088"/>
              <a:ext cx="17031301" cy="134265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7852250" y="5588006"/>
              <a:ext cx="527560" cy="23821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852250" y="5588005"/>
              <a:ext cx="527685" cy="238760"/>
            </a:xfrm>
            <a:custGeom>
              <a:avLst/>
              <a:gdLst/>
              <a:ahLst/>
              <a:cxnLst/>
              <a:rect l="l" t="t" r="r" b="b"/>
              <a:pathLst>
                <a:path w="527684" h="238760">
                  <a:moveTo>
                    <a:pt x="263697" y="0"/>
                  </a:moveTo>
                  <a:lnTo>
                    <a:pt x="212801" y="4888"/>
                  </a:lnTo>
                  <a:lnTo>
                    <a:pt x="163432" y="19547"/>
                  </a:lnTo>
                  <a:lnTo>
                    <a:pt x="117095" y="43963"/>
                  </a:lnTo>
                  <a:lnTo>
                    <a:pt x="75294" y="78126"/>
                  </a:lnTo>
                  <a:lnTo>
                    <a:pt x="45499" y="113823"/>
                  </a:lnTo>
                  <a:lnTo>
                    <a:pt x="23176" y="153048"/>
                  </a:lnTo>
                  <a:lnTo>
                    <a:pt x="8089" y="194833"/>
                  </a:lnTo>
                  <a:lnTo>
                    <a:pt x="0" y="238210"/>
                  </a:lnTo>
                  <a:lnTo>
                    <a:pt x="527561" y="238210"/>
                  </a:lnTo>
                  <a:lnTo>
                    <a:pt x="519472" y="194832"/>
                  </a:lnTo>
                  <a:lnTo>
                    <a:pt x="504385" y="153048"/>
                  </a:lnTo>
                  <a:lnTo>
                    <a:pt x="482062" y="113823"/>
                  </a:lnTo>
                  <a:lnTo>
                    <a:pt x="452266" y="78126"/>
                  </a:lnTo>
                  <a:lnTo>
                    <a:pt x="410439" y="43963"/>
                  </a:lnTo>
                  <a:lnTo>
                    <a:pt x="364044" y="19547"/>
                  </a:lnTo>
                  <a:lnTo>
                    <a:pt x="314619" y="4888"/>
                  </a:lnTo>
                  <a:lnTo>
                    <a:pt x="263697"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225988" y="5988205"/>
              <a:ext cx="441959" cy="658495"/>
            </a:xfrm>
            <a:custGeom>
              <a:avLst/>
              <a:gdLst/>
              <a:ahLst/>
              <a:cxnLst/>
              <a:rect l="l" t="t" r="r" b="b"/>
              <a:pathLst>
                <a:path w="441959" h="658495">
                  <a:moveTo>
                    <a:pt x="193664" y="416600"/>
                  </a:moveTo>
                  <a:lnTo>
                    <a:pt x="110262" y="416600"/>
                  </a:lnTo>
                  <a:lnTo>
                    <a:pt x="110262" y="602234"/>
                  </a:lnTo>
                  <a:lnTo>
                    <a:pt x="108933" y="606051"/>
                  </a:lnTo>
                  <a:lnTo>
                    <a:pt x="86602" y="635422"/>
                  </a:lnTo>
                  <a:lnTo>
                    <a:pt x="85272" y="639239"/>
                  </a:lnTo>
                  <a:lnTo>
                    <a:pt x="85272" y="654429"/>
                  </a:lnTo>
                  <a:lnTo>
                    <a:pt x="89013" y="658169"/>
                  </a:lnTo>
                  <a:lnTo>
                    <a:pt x="189924" y="658169"/>
                  </a:lnTo>
                  <a:lnTo>
                    <a:pt x="193664" y="654429"/>
                  </a:lnTo>
                  <a:lnTo>
                    <a:pt x="193664" y="416600"/>
                  </a:lnTo>
                  <a:close/>
                </a:path>
                <a:path w="441959" h="658495">
                  <a:moveTo>
                    <a:pt x="331263" y="416600"/>
                  </a:moveTo>
                  <a:lnTo>
                    <a:pt x="247860" y="416600"/>
                  </a:lnTo>
                  <a:lnTo>
                    <a:pt x="247860" y="654429"/>
                  </a:lnTo>
                  <a:lnTo>
                    <a:pt x="251602" y="658169"/>
                  </a:lnTo>
                  <a:lnTo>
                    <a:pt x="352512" y="658169"/>
                  </a:lnTo>
                  <a:lnTo>
                    <a:pt x="356202" y="654429"/>
                  </a:lnTo>
                  <a:lnTo>
                    <a:pt x="356202" y="639239"/>
                  </a:lnTo>
                  <a:lnTo>
                    <a:pt x="354923" y="635420"/>
                  </a:lnTo>
                  <a:lnTo>
                    <a:pt x="332542" y="606050"/>
                  </a:lnTo>
                  <a:lnTo>
                    <a:pt x="331263" y="602234"/>
                  </a:lnTo>
                  <a:lnTo>
                    <a:pt x="331263" y="416600"/>
                  </a:lnTo>
                  <a:close/>
                </a:path>
                <a:path w="441959" h="658495">
                  <a:moveTo>
                    <a:pt x="56888" y="416600"/>
                  </a:moveTo>
                  <a:lnTo>
                    <a:pt x="16319" y="416600"/>
                  </a:lnTo>
                  <a:lnTo>
                    <a:pt x="748" y="435522"/>
                  </a:lnTo>
                  <a:lnTo>
                    <a:pt x="0" y="439133"/>
                  </a:lnTo>
                  <a:lnTo>
                    <a:pt x="10887" y="477661"/>
                  </a:lnTo>
                  <a:lnTo>
                    <a:pt x="12618" y="478972"/>
                  </a:lnTo>
                  <a:lnTo>
                    <a:pt x="23818" y="478972"/>
                  </a:lnTo>
                  <a:lnTo>
                    <a:pt x="25779" y="477011"/>
                  </a:lnTo>
                  <a:lnTo>
                    <a:pt x="25779" y="444603"/>
                  </a:lnTo>
                  <a:lnTo>
                    <a:pt x="30643" y="439739"/>
                  </a:lnTo>
                  <a:lnTo>
                    <a:pt x="73036" y="439739"/>
                  </a:lnTo>
                  <a:lnTo>
                    <a:pt x="73207" y="439131"/>
                  </a:lnTo>
                  <a:lnTo>
                    <a:pt x="72458" y="435521"/>
                  </a:lnTo>
                  <a:lnTo>
                    <a:pt x="56888" y="416600"/>
                  </a:lnTo>
                  <a:close/>
                </a:path>
                <a:path w="441959" h="658495">
                  <a:moveTo>
                    <a:pt x="73036" y="439739"/>
                  </a:moveTo>
                  <a:lnTo>
                    <a:pt x="42615" y="439739"/>
                  </a:lnTo>
                  <a:lnTo>
                    <a:pt x="47427" y="444603"/>
                  </a:lnTo>
                  <a:lnTo>
                    <a:pt x="47428" y="477011"/>
                  </a:lnTo>
                  <a:lnTo>
                    <a:pt x="49391" y="478972"/>
                  </a:lnTo>
                  <a:lnTo>
                    <a:pt x="60587" y="478972"/>
                  </a:lnTo>
                  <a:lnTo>
                    <a:pt x="62322" y="477660"/>
                  </a:lnTo>
                  <a:lnTo>
                    <a:pt x="73036" y="439739"/>
                  </a:lnTo>
                  <a:close/>
                </a:path>
                <a:path w="441959" h="658495">
                  <a:moveTo>
                    <a:pt x="425207" y="416600"/>
                  </a:moveTo>
                  <a:lnTo>
                    <a:pt x="384636" y="416600"/>
                  </a:lnTo>
                  <a:lnTo>
                    <a:pt x="369066" y="435522"/>
                  </a:lnTo>
                  <a:lnTo>
                    <a:pt x="368318" y="439133"/>
                  </a:lnTo>
                  <a:lnTo>
                    <a:pt x="379204" y="477661"/>
                  </a:lnTo>
                  <a:lnTo>
                    <a:pt x="380937" y="478972"/>
                  </a:lnTo>
                  <a:lnTo>
                    <a:pt x="392136" y="478972"/>
                  </a:lnTo>
                  <a:lnTo>
                    <a:pt x="394047" y="477011"/>
                  </a:lnTo>
                  <a:lnTo>
                    <a:pt x="394047" y="444603"/>
                  </a:lnTo>
                  <a:lnTo>
                    <a:pt x="398909" y="439739"/>
                  </a:lnTo>
                  <a:lnTo>
                    <a:pt x="441356" y="439739"/>
                  </a:lnTo>
                  <a:lnTo>
                    <a:pt x="441529" y="439131"/>
                  </a:lnTo>
                  <a:lnTo>
                    <a:pt x="440777" y="435521"/>
                  </a:lnTo>
                  <a:lnTo>
                    <a:pt x="425207" y="416600"/>
                  </a:lnTo>
                  <a:close/>
                </a:path>
                <a:path w="441959" h="658495">
                  <a:moveTo>
                    <a:pt x="441356" y="439739"/>
                  </a:moveTo>
                  <a:lnTo>
                    <a:pt x="410882" y="439739"/>
                  </a:lnTo>
                  <a:lnTo>
                    <a:pt x="415745" y="444603"/>
                  </a:lnTo>
                  <a:lnTo>
                    <a:pt x="415746" y="477011"/>
                  </a:lnTo>
                  <a:lnTo>
                    <a:pt x="417709" y="478972"/>
                  </a:lnTo>
                  <a:lnTo>
                    <a:pt x="428904" y="478972"/>
                  </a:lnTo>
                  <a:lnTo>
                    <a:pt x="430587" y="477660"/>
                  </a:lnTo>
                  <a:lnTo>
                    <a:pt x="441356" y="439739"/>
                  </a:lnTo>
                  <a:close/>
                </a:path>
                <a:path w="441959" h="658495">
                  <a:moveTo>
                    <a:pt x="66737" y="147779"/>
                  </a:moveTo>
                  <a:lnTo>
                    <a:pt x="6468" y="147779"/>
                  </a:lnTo>
                  <a:lnTo>
                    <a:pt x="1716" y="152532"/>
                  </a:lnTo>
                  <a:lnTo>
                    <a:pt x="1715" y="290379"/>
                  </a:lnTo>
                  <a:lnTo>
                    <a:pt x="5308" y="294615"/>
                  </a:lnTo>
                  <a:lnTo>
                    <a:pt x="10045" y="295662"/>
                  </a:lnTo>
                  <a:lnTo>
                    <a:pt x="10045" y="316744"/>
                  </a:lnTo>
                  <a:lnTo>
                    <a:pt x="5308" y="317790"/>
                  </a:lnTo>
                  <a:lnTo>
                    <a:pt x="1716" y="322025"/>
                  </a:lnTo>
                  <a:lnTo>
                    <a:pt x="1715" y="411899"/>
                  </a:lnTo>
                  <a:lnTo>
                    <a:pt x="6470" y="416600"/>
                  </a:lnTo>
                  <a:lnTo>
                    <a:pt x="66738" y="416600"/>
                  </a:lnTo>
                  <a:lnTo>
                    <a:pt x="71489" y="411899"/>
                  </a:lnTo>
                  <a:lnTo>
                    <a:pt x="71492" y="322025"/>
                  </a:lnTo>
                  <a:lnTo>
                    <a:pt x="67950" y="317790"/>
                  </a:lnTo>
                  <a:lnTo>
                    <a:pt x="63213" y="316744"/>
                  </a:lnTo>
                  <a:lnTo>
                    <a:pt x="63213" y="295662"/>
                  </a:lnTo>
                  <a:lnTo>
                    <a:pt x="67950" y="294615"/>
                  </a:lnTo>
                  <a:lnTo>
                    <a:pt x="71490" y="290379"/>
                  </a:lnTo>
                  <a:lnTo>
                    <a:pt x="71492" y="238997"/>
                  </a:lnTo>
                  <a:lnTo>
                    <a:pt x="439810" y="238997"/>
                  </a:lnTo>
                  <a:lnTo>
                    <a:pt x="439810" y="237506"/>
                  </a:lnTo>
                  <a:lnTo>
                    <a:pt x="165949" y="237506"/>
                  </a:lnTo>
                  <a:lnTo>
                    <a:pt x="165949" y="170404"/>
                  </a:lnTo>
                  <a:lnTo>
                    <a:pt x="71492" y="170404"/>
                  </a:lnTo>
                  <a:lnTo>
                    <a:pt x="71492" y="152532"/>
                  </a:lnTo>
                  <a:lnTo>
                    <a:pt x="66737" y="147779"/>
                  </a:lnTo>
                  <a:close/>
                </a:path>
                <a:path w="441959" h="658495">
                  <a:moveTo>
                    <a:pt x="357127" y="238997"/>
                  </a:moveTo>
                  <a:lnTo>
                    <a:pt x="84397" y="238997"/>
                  </a:lnTo>
                  <a:lnTo>
                    <a:pt x="84397" y="411058"/>
                  </a:lnTo>
                  <a:lnTo>
                    <a:pt x="89940" y="416600"/>
                  </a:lnTo>
                  <a:lnTo>
                    <a:pt x="351585" y="416600"/>
                  </a:lnTo>
                  <a:lnTo>
                    <a:pt x="357127" y="411058"/>
                  </a:lnTo>
                  <a:lnTo>
                    <a:pt x="357127" y="368472"/>
                  </a:lnTo>
                  <a:lnTo>
                    <a:pt x="197367" y="368472"/>
                  </a:lnTo>
                  <a:lnTo>
                    <a:pt x="165127" y="336180"/>
                  </a:lnTo>
                  <a:lnTo>
                    <a:pt x="177136" y="326310"/>
                  </a:lnTo>
                  <a:lnTo>
                    <a:pt x="190639" y="319088"/>
                  </a:lnTo>
                  <a:lnTo>
                    <a:pt x="205295" y="314653"/>
                  </a:lnTo>
                  <a:lnTo>
                    <a:pt x="220763" y="313144"/>
                  </a:lnTo>
                  <a:lnTo>
                    <a:pt x="357127" y="313144"/>
                  </a:lnTo>
                  <a:lnTo>
                    <a:pt x="357127" y="289903"/>
                  </a:lnTo>
                  <a:lnTo>
                    <a:pt x="171419" y="289903"/>
                  </a:lnTo>
                  <a:lnTo>
                    <a:pt x="165951" y="284486"/>
                  </a:lnTo>
                  <a:lnTo>
                    <a:pt x="165949" y="271049"/>
                  </a:lnTo>
                  <a:lnTo>
                    <a:pt x="171418" y="265581"/>
                  </a:lnTo>
                  <a:lnTo>
                    <a:pt x="357127" y="265581"/>
                  </a:lnTo>
                  <a:lnTo>
                    <a:pt x="357127" y="238997"/>
                  </a:lnTo>
                  <a:close/>
                </a:path>
                <a:path w="441959" h="658495">
                  <a:moveTo>
                    <a:pt x="439810" y="238997"/>
                  </a:moveTo>
                  <a:lnTo>
                    <a:pt x="370034" y="238997"/>
                  </a:lnTo>
                  <a:lnTo>
                    <a:pt x="370034" y="290379"/>
                  </a:lnTo>
                  <a:lnTo>
                    <a:pt x="373573" y="294615"/>
                  </a:lnTo>
                  <a:lnTo>
                    <a:pt x="378312" y="295662"/>
                  </a:lnTo>
                  <a:lnTo>
                    <a:pt x="378312" y="316744"/>
                  </a:lnTo>
                  <a:lnTo>
                    <a:pt x="373575" y="317790"/>
                  </a:lnTo>
                  <a:lnTo>
                    <a:pt x="370035" y="322025"/>
                  </a:lnTo>
                  <a:lnTo>
                    <a:pt x="370034" y="411899"/>
                  </a:lnTo>
                  <a:lnTo>
                    <a:pt x="374787" y="416600"/>
                  </a:lnTo>
                  <a:lnTo>
                    <a:pt x="435055" y="416600"/>
                  </a:lnTo>
                  <a:lnTo>
                    <a:pt x="439807" y="411899"/>
                  </a:lnTo>
                  <a:lnTo>
                    <a:pt x="439810" y="322025"/>
                  </a:lnTo>
                  <a:lnTo>
                    <a:pt x="436217" y="317790"/>
                  </a:lnTo>
                  <a:lnTo>
                    <a:pt x="431480" y="316744"/>
                  </a:lnTo>
                  <a:lnTo>
                    <a:pt x="431480" y="295662"/>
                  </a:lnTo>
                  <a:lnTo>
                    <a:pt x="436217" y="294615"/>
                  </a:lnTo>
                  <a:lnTo>
                    <a:pt x="439810" y="290379"/>
                  </a:lnTo>
                  <a:lnTo>
                    <a:pt x="439810" y="238997"/>
                  </a:lnTo>
                  <a:close/>
                </a:path>
                <a:path w="441959" h="658495">
                  <a:moveTo>
                    <a:pt x="229592" y="358753"/>
                  </a:moveTo>
                  <a:lnTo>
                    <a:pt x="211933" y="358753"/>
                  </a:lnTo>
                  <a:lnTo>
                    <a:pt x="203609" y="362229"/>
                  </a:lnTo>
                  <a:lnTo>
                    <a:pt x="197367" y="368472"/>
                  </a:lnTo>
                  <a:lnTo>
                    <a:pt x="244158" y="368472"/>
                  </a:lnTo>
                  <a:lnTo>
                    <a:pt x="237915" y="362229"/>
                  </a:lnTo>
                  <a:lnTo>
                    <a:pt x="229592" y="358753"/>
                  </a:lnTo>
                  <a:close/>
                </a:path>
                <a:path w="441959" h="658495">
                  <a:moveTo>
                    <a:pt x="357127" y="313144"/>
                  </a:moveTo>
                  <a:lnTo>
                    <a:pt x="220763" y="313144"/>
                  </a:lnTo>
                  <a:lnTo>
                    <a:pt x="236235" y="314653"/>
                  </a:lnTo>
                  <a:lnTo>
                    <a:pt x="250891" y="319088"/>
                  </a:lnTo>
                  <a:lnTo>
                    <a:pt x="264392" y="326310"/>
                  </a:lnTo>
                  <a:lnTo>
                    <a:pt x="276399" y="336180"/>
                  </a:lnTo>
                  <a:lnTo>
                    <a:pt x="244158" y="368472"/>
                  </a:lnTo>
                  <a:lnTo>
                    <a:pt x="357127" y="368472"/>
                  </a:lnTo>
                  <a:lnTo>
                    <a:pt x="357127" y="313144"/>
                  </a:lnTo>
                  <a:close/>
                </a:path>
                <a:path w="441959" h="658495">
                  <a:moveTo>
                    <a:pt x="214044" y="265581"/>
                  </a:moveTo>
                  <a:lnTo>
                    <a:pt x="184854" y="265581"/>
                  </a:lnTo>
                  <a:lnTo>
                    <a:pt x="190269" y="271049"/>
                  </a:lnTo>
                  <a:lnTo>
                    <a:pt x="190271" y="284486"/>
                  </a:lnTo>
                  <a:lnTo>
                    <a:pt x="184852" y="289903"/>
                  </a:lnTo>
                  <a:lnTo>
                    <a:pt x="214044" y="289903"/>
                  </a:lnTo>
                  <a:lnTo>
                    <a:pt x="208578" y="284486"/>
                  </a:lnTo>
                  <a:lnTo>
                    <a:pt x="208576" y="271049"/>
                  </a:lnTo>
                  <a:lnTo>
                    <a:pt x="214044" y="265581"/>
                  </a:lnTo>
                  <a:close/>
                </a:path>
                <a:path w="441959" h="658495">
                  <a:moveTo>
                    <a:pt x="256673" y="265581"/>
                  </a:moveTo>
                  <a:lnTo>
                    <a:pt x="227479" y="265581"/>
                  </a:lnTo>
                  <a:lnTo>
                    <a:pt x="232949" y="271049"/>
                  </a:lnTo>
                  <a:lnTo>
                    <a:pt x="232949" y="284486"/>
                  </a:lnTo>
                  <a:lnTo>
                    <a:pt x="227479" y="289903"/>
                  </a:lnTo>
                  <a:lnTo>
                    <a:pt x="256671" y="289903"/>
                  </a:lnTo>
                  <a:lnTo>
                    <a:pt x="251256" y="284486"/>
                  </a:lnTo>
                  <a:lnTo>
                    <a:pt x="251254" y="271049"/>
                  </a:lnTo>
                  <a:lnTo>
                    <a:pt x="256673" y="265581"/>
                  </a:lnTo>
                  <a:close/>
                </a:path>
                <a:path w="441959" h="658495">
                  <a:moveTo>
                    <a:pt x="357127" y="265581"/>
                  </a:moveTo>
                  <a:lnTo>
                    <a:pt x="270106" y="265581"/>
                  </a:lnTo>
                  <a:lnTo>
                    <a:pt x="275576" y="271049"/>
                  </a:lnTo>
                  <a:lnTo>
                    <a:pt x="275576" y="284486"/>
                  </a:lnTo>
                  <a:lnTo>
                    <a:pt x="270106" y="289903"/>
                  </a:lnTo>
                  <a:lnTo>
                    <a:pt x="357127" y="289903"/>
                  </a:lnTo>
                  <a:lnTo>
                    <a:pt x="357127" y="265581"/>
                  </a:lnTo>
                  <a:close/>
                </a:path>
                <a:path w="441959" h="658495">
                  <a:moveTo>
                    <a:pt x="357127" y="166804"/>
                  </a:moveTo>
                  <a:lnTo>
                    <a:pt x="275576" y="166804"/>
                  </a:lnTo>
                  <a:lnTo>
                    <a:pt x="275576" y="237506"/>
                  </a:lnTo>
                  <a:lnTo>
                    <a:pt x="439810" y="237506"/>
                  </a:lnTo>
                  <a:lnTo>
                    <a:pt x="439810" y="170404"/>
                  </a:lnTo>
                  <a:lnTo>
                    <a:pt x="357127" y="170404"/>
                  </a:lnTo>
                  <a:lnTo>
                    <a:pt x="357127" y="166804"/>
                  </a:lnTo>
                  <a:close/>
                </a:path>
                <a:path w="441959" h="658495">
                  <a:moveTo>
                    <a:pt x="351585" y="123355"/>
                  </a:moveTo>
                  <a:lnTo>
                    <a:pt x="89940" y="123355"/>
                  </a:lnTo>
                  <a:lnTo>
                    <a:pt x="84397" y="128897"/>
                  </a:lnTo>
                  <a:lnTo>
                    <a:pt x="84397" y="170404"/>
                  </a:lnTo>
                  <a:lnTo>
                    <a:pt x="165949" y="170404"/>
                  </a:lnTo>
                  <a:lnTo>
                    <a:pt x="165949" y="166804"/>
                  </a:lnTo>
                  <a:lnTo>
                    <a:pt x="357127" y="166804"/>
                  </a:lnTo>
                  <a:lnTo>
                    <a:pt x="357127" y="128897"/>
                  </a:lnTo>
                  <a:lnTo>
                    <a:pt x="351585" y="123355"/>
                  </a:lnTo>
                  <a:close/>
                </a:path>
                <a:path w="441959" h="658495">
                  <a:moveTo>
                    <a:pt x="435056" y="147779"/>
                  </a:moveTo>
                  <a:lnTo>
                    <a:pt x="374786" y="147779"/>
                  </a:lnTo>
                  <a:lnTo>
                    <a:pt x="370035" y="152532"/>
                  </a:lnTo>
                  <a:lnTo>
                    <a:pt x="370034" y="170404"/>
                  </a:lnTo>
                  <a:lnTo>
                    <a:pt x="439810" y="170404"/>
                  </a:lnTo>
                  <a:lnTo>
                    <a:pt x="439810" y="152532"/>
                  </a:lnTo>
                  <a:lnTo>
                    <a:pt x="435056" y="147779"/>
                  </a:lnTo>
                  <a:close/>
                </a:path>
                <a:path w="441959" h="658495">
                  <a:moveTo>
                    <a:pt x="299278" y="79648"/>
                  </a:moveTo>
                  <a:lnTo>
                    <a:pt x="142247" y="79648"/>
                  </a:lnTo>
                  <a:lnTo>
                    <a:pt x="144508" y="81908"/>
                  </a:lnTo>
                  <a:lnTo>
                    <a:pt x="144508" y="123355"/>
                  </a:lnTo>
                  <a:lnTo>
                    <a:pt x="297018" y="123355"/>
                  </a:lnTo>
                  <a:lnTo>
                    <a:pt x="297018" y="81908"/>
                  </a:lnTo>
                  <a:lnTo>
                    <a:pt x="299278" y="79648"/>
                  </a:lnTo>
                  <a:close/>
                </a:path>
                <a:path w="441959" h="658495">
                  <a:moveTo>
                    <a:pt x="189191" y="43706"/>
                  </a:moveTo>
                  <a:lnTo>
                    <a:pt x="129490" y="43706"/>
                  </a:lnTo>
                  <a:lnTo>
                    <a:pt x="127231" y="45966"/>
                  </a:lnTo>
                  <a:lnTo>
                    <a:pt x="127231" y="77439"/>
                  </a:lnTo>
                  <a:lnTo>
                    <a:pt x="129490" y="79648"/>
                  </a:lnTo>
                  <a:lnTo>
                    <a:pt x="179275" y="79648"/>
                  </a:lnTo>
                  <a:lnTo>
                    <a:pt x="171245" y="71616"/>
                  </a:lnTo>
                  <a:lnTo>
                    <a:pt x="171245" y="61702"/>
                  </a:lnTo>
                  <a:lnTo>
                    <a:pt x="172655" y="54708"/>
                  </a:lnTo>
                  <a:lnTo>
                    <a:pt x="176500" y="48986"/>
                  </a:lnTo>
                  <a:lnTo>
                    <a:pt x="182204" y="45124"/>
                  </a:lnTo>
                  <a:lnTo>
                    <a:pt x="189191" y="43706"/>
                  </a:lnTo>
                  <a:close/>
                </a:path>
                <a:path w="441959" h="658495">
                  <a:moveTo>
                    <a:pt x="252334" y="43706"/>
                  </a:moveTo>
                  <a:lnTo>
                    <a:pt x="189191" y="43706"/>
                  </a:lnTo>
                  <a:lnTo>
                    <a:pt x="196178" y="45124"/>
                  </a:lnTo>
                  <a:lnTo>
                    <a:pt x="201882" y="48986"/>
                  </a:lnTo>
                  <a:lnTo>
                    <a:pt x="205726" y="54708"/>
                  </a:lnTo>
                  <a:lnTo>
                    <a:pt x="207136" y="61702"/>
                  </a:lnTo>
                  <a:lnTo>
                    <a:pt x="207136" y="71616"/>
                  </a:lnTo>
                  <a:lnTo>
                    <a:pt x="199105" y="79648"/>
                  </a:lnTo>
                  <a:lnTo>
                    <a:pt x="242421" y="79648"/>
                  </a:lnTo>
                  <a:lnTo>
                    <a:pt x="234389" y="71616"/>
                  </a:lnTo>
                  <a:lnTo>
                    <a:pt x="234389" y="61702"/>
                  </a:lnTo>
                  <a:lnTo>
                    <a:pt x="235798" y="54708"/>
                  </a:lnTo>
                  <a:lnTo>
                    <a:pt x="239643" y="48986"/>
                  </a:lnTo>
                  <a:lnTo>
                    <a:pt x="245347" y="45124"/>
                  </a:lnTo>
                  <a:lnTo>
                    <a:pt x="252334" y="43706"/>
                  </a:lnTo>
                  <a:close/>
                </a:path>
                <a:path w="441959" h="658495">
                  <a:moveTo>
                    <a:pt x="312034" y="43706"/>
                  </a:moveTo>
                  <a:lnTo>
                    <a:pt x="252334" y="43706"/>
                  </a:lnTo>
                  <a:lnTo>
                    <a:pt x="259321" y="45124"/>
                  </a:lnTo>
                  <a:lnTo>
                    <a:pt x="265025" y="48986"/>
                  </a:lnTo>
                  <a:lnTo>
                    <a:pt x="268870" y="54708"/>
                  </a:lnTo>
                  <a:lnTo>
                    <a:pt x="270280" y="61702"/>
                  </a:lnTo>
                  <a:lnTo>
                    <a:pt x="270280" y="71616"/>
                  </a:lnTo>
                  <a:lnTo>
                    <a:pt x="262247" y="79648"/>
                  </a:lnTo>
                  <a:lnTo>
                    <a:pt x="312034" y="79648"/>
                  </a:lnTo>
                  <a:lnTo>
                    <a:pt x="314295" y="77439"/>
                  </a:lnTo>
                  <a:lnTo>
                    <a:pt x="314295" y="45966"/>
                  </a:lnTo>
                  <a:lnTo>
                    <a:pt x="312034" y="43706"/>
                  </a:lnTo>
                  <a:close/>
                </a:path>
                <a:path w="441959" h="658495">
                  <a:moveTo>
                    <a:pt x="291593" y="0"/>
                  </a:moveTo>
                  <a:lnTo>
                    <a:pt x="149934" y="0"/>
                  </a:lnTo>
                  <a:lnTo>
                    <a:pt x="144508" y="5424"/>
                  </a:lnTo>
                  <a:lnTo>
                    <a:pt x="144508" y="41445"/>
                  </a:lnTo>
                  <a:lnTo>
                    <a:pt x="142247" y="43706"/>
                  </a:lnTo>
                  <a:lnTo>
                    <a:pt x="299278" y="43706"/>
                  </a:lnTo>
                  <a:lnTo>
                    <a:pt x="297017" y="41445"/>
                  </a:lnTo>
                  <a:lnTo>
                    <a:pt x="297018" y="5424"/>
                  </a:lnTo>
                  <a:lnTo>
                    <a:pt x="291593" y="0"/>
                  </a:lnTo>
                  <a:close/>
                </a:path>
              </a:pathLst>
            </a:custGeom>
            <a:solidFill>
              <a:srgbClr val="D5D5D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175986" y="6416276"/>
              <a:ext cx="6228333" cy="15706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6442962" y="5832222"/>
              <a:ext cx="3694379" cy="135889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6442962" y="5829760"/>
              <a:ext cx="3694429" cy="1361440"/>
            </a:xfrm>
            <a:custGeom>
              <a:avLst/>
              <a:gdLst/>
              <a:ahLst/>
              <a:cxnLst/>
              <a:rect l="l" t="t" r="r" b="b"/>
              <a:pathLst>
                <a:path w="3694429" h="1361440">
                  <a:moveTo>
                    <a:pt x="1124817" y="0"/>
                  </a:moveTo>
                  <a:lnTo>
                    <a:pt x="1080256" y="3448"/>
                  </a:lnTo>
                  <a:lnTo>
                    <a:pt x="1037002" y="13635"/>
                  </a:lnTo>
                  <a:lnTo>
                    <a:pt x="995817" y="30323"/>
                  </a:lnTo>
                  <a:lnTo>
                    <a:pt x="957469" y="53273"/>
                  </a:lnTo>
                  <a:lnTo>
                    <a:pt x="918094" y="84015"/>
                  </a:lnTo>
                  <a:lnTo>
                    <a:pt x="876132" y="121315"/>
                  </a:lnTo>
                  <a:lnTo>
                    <a:pt x="832910" y="162838"/>
                  </a:lnTo>
                  <a:lnTo>
                    <a:pt x="789752" y="206253"/>
                  </a:lnTo>
                  <a:lnTo>
                    <a:pt x="747984" y="249224"/>
                  </a:lnTo>
                  <a:lnTo>
                    <a:pt x="708932" y="289419"/>
                  </a:lnTo>
                  <a:lnTo>
                    <a:pt x="673922" y="324506"/>
                  </a:lnTo>
                  <a:lnTo>
                    <a:pt x="644278" y="352149"/>
                  </a:lnTo>
                  <a:lnTo>
                    <a:pt x="603007" y="380604"/>
                  </a:lnTo>
                  <a:lnTo>
                    <a:pt x="563851" y="395890"/>
                  </a:lnTo>
                  <a:lnTo>
                    <a:pt x="543154" y="399838"/>
                  </a:lnTo>
                  <a:lnTo>
                    <a:pt x="187324" y="475115"/>
                  </a:lnTo>
                  <a:lnTo>
                    <a:pt x="145351" y="488259"/>
                  </a:lnTo>
                  <a:lnTo>
                    <a:pt x="111860" y="514673"/>
                  </a:lnTo>
                  <a:lnTo>
                    <a:pt x="89682" y="551129"/>
                  </a:lnTo>
                  <a:lnTo>
                    <a:pt x="81646" y="594401"/>
                  </a:lnTo>
                  <a:lnTo>
                    <a:pt x="81357" y="741481"/>
                  </a:lnTo>
                  <a:lnTo>
                    <a:pt x="66012" y="741481"/>
                  </a:lnTo>
                  <a:lnTo>
                    <a:pt x="40329" y="746673"/>
                  </a:lnTo>
                  <a:lnTo>
                    <a:pt x="19345" y="760826"/>
                  </a:lnTo>
                  <a:lnTo>
                    <a:pt x="5191" y="781810"/>
                  </a:lnTo>
                  <a:lnTo>
                    <a:pt x="0" y="807494"/>
                  </a:lnTo>
                  <a:lnTo>
                    <a:pt x="0" y="1076755"/>
                  </a:lnTo>
                  <a:lnTo>
                    <a:pt x="5191" y="1102438"/>
                  </a:lnTo>
                  <a:lnTo>
                    <a:pt x="19345" y="1123422"/>
                  </a:lnTo>
                  <a:lnTo>
                    <a:pt x="40329" y="1137575"/>
                  </a:lnTo>
                  <a:lnTo>
                    <a:pt x="66012" y="1142767"/>
                  </a:lnTo>
                  <a:lnTo>
                    <a:pt x="224673" y="1142767"/>
                  </a:lnTo>
                  <a:lnTo>
                    <a:pt x="364516" y="1142767"/>
                  </a:lnTo>
                  <a:lnTo>
                    <a:pt x="361383" y="1125245"/>
                  </a:lnTo>
                  <a:lnTo>
                    <a:pt x="359117" y="1107394"/>
                  </a:lnTo>
                  <a:lnTo>
                    <a:pt x="357741" y="1089279"/>
                  </a:lnTo>
                  <a:lnTo>
                    <a:pt x="357277" y="1070965"/>
                  </a:lnTo>
                  <a:lnTo>
                    <a:pt x="360511" y="1022931"/>
                  </a:lnTo>
                  <a:lnTo>
                    <a:pt x="369929" y="976869"/>
                  </a:lnTo>
                  <a:lnTo>
                    <a:pt x="385110" y="933199"/>
                  </a:lnTo>
                  <a:lnTo>
                    <a:pt x="405631" y="892341"/>
                  </a:lnTo>
                  <a:lnTo>
                    <a:pt x="431070" y="854716"/>
                  </a:lnTo>
                  <a:lnTo>
                    <a:pt x="461005" y="820743"/>
                  </a:lnTo>
                  <a:lnTo>
                    <a:pt x="495013" y="790844"/>
                  </a:lnTo>
                  <a:lnTo>
                    <a:pt x="532672" y="765439"/>
                  </a:lnTo>
                  <a:lnTo>
                    <a:pt x="573559" y="744948"/>
                  </a:lnTo>
                  <a:lnTo>
                    <a:pt x="617253" y="729791"/>
                  </a:lnTo>
                  <a:lnTo>
                    <a:pt x="663331" y="720388"/>
                  </a:lnTo>
                  <a:lnTo>
                    <a:pt x="711370" y="717161"/>
                  </a:lnTo>
                  <a:lnTo>
                    <a:pt x="759410" y="720388"/>
                  </a:lnTo>
                  <a:lnTo>
                    <a:pt x="805487" y="729791"/>
                  </a:lnTo>
                  <a:lnTo>
                    <a:pt x="849181" y="744948"/>
                  </a:lnTo>
                  <a:lnTo>
                    <a:pt x="890069" y="765439"/>
                  </a:lnTo>
                  <a:lnTo>
                    <a:pt x="927728" y="790845"/>
                  </a:lnTo>
                  <a:lnTo>
                    <a:pt x="961736" y="820744"/>
                  </a:lnTo>
                  <a:lnTo>
                    <a:pt x="991671" y="854716"/>
                  </a:lnTo>
                  <a:lnTo>
                    <a:pt x="1017110" y="892341"/>
                  </a:lnTo>
                  <a:lnTo>
                    <a:pt x="1037631" y="933199"/>
                  </a:lnTo>
                  <a:lnTo>
                    <a:pt x="1052812" y="976869"/>
                  </a:lnTo>
                  <a:lnTo>
                    <a:pt x="1062230" y="1022931"/>
                  </a:lnTo>
                  <a:lnTo>
                    <a:pt x="1065463" y="1070965"/>
                  </a:lnTo>
                  <a:lnTo>
                    <a:pt x="1064999" y="1089278"/>
                  </a:lnTo>
                  <a:lnTo>
                    <a:pt x="1063623" y="1107390"/>
                  </a:lnTo>
                  <a:lnTo>
                    <a:pt x="1061357" y="1125241"/>
                  </a:lnTo>
                  <a:lnTo>
                    <a:pt x="1058225" y="1142767"/>
                  </a:lnTo>
                  <a:lnTo>
                    <a:pt x="2593593" y="1142767"/>
                  </a:lnTo>
                  <a:lnTo>
                    <a:pt x="2590461" y="1125245"/>
                  </a:lnTo>
                  <a:lnTo>
                    <a:pt x="2588195" y="1107394"/>
                  </a:lnTo>
                  <a:lnTo>
                    <a:pt x="2586819" y="1089279"/>
                  </a:lnTo>
                  <a:lnTo>
                    <a:pt x="2586355" y="1070965"/>
                  </a:lnTo>
                  <a:lnTo>
                    <a:pt x="2589583" y="1022931"/>
                  </a:lnTo>
                  <a:lnTo>
                    <a:pt x="2598985" y="976869"/>
                  </a:lnTo>
                  <a:lnTo>
                    <a:pt x="2614142" y="933199"/>
                  </a:lnTo>
                  <a:lnTo>
                    <a:pt x="2634634" y="892341"/>
                  </a:lnTo>
                  <a:lnTo>
                    <a:pt x="2660039" y="854716"/>
                  </a:lnTo>
                  <a:lnTo>
                    <a:pt x="2689938" y="820743"/>
                  </a:lnTo>
                  <a:lnTo>
                    <a:pt x="2723910" y="790844"/>
                  </a:lnTo>
                  <a:lnTo>
                    <a:pt x="2761535" y="765439"/>
                  </a:lnTo>
                  <a:lnTo>
                    <a:pt x="2802393" y="744948"/>
                  </a:lnTo>
                  <a:lnTo>
                    <a:pt x="2846063" y="729791"/>
                  </a:lnTo>
                  <a:lnTo>
                    <a:pt x="2892125" y="720388"/>
                  </a:lnTo>
                  <a:lnTo>
                    <a:pt x="2940158" y="717161"/>
                  </a:lnTo>
                  <a:lnTo>
                    <a:pt x="2988198" y="720388"/>
                  </a:lnTo>
                  <a:lnTo>
                    <a:pt x="3034275" y="729791"/>
                  </a:lnTo>
                  <a:lnTo>
                    <a:pt x="3077969" y="744948"/>
                  </a:lnTo>
                  <a:lnTo>
                    <a:pt x="3118857" y="765439"/>
                  </a:lnTo>
                  <a:lnTo>
                    <a:pt x="3156516" y="790845"/>
                  </a:lnTo>
                  <a:lnTo>
                    <a:pt x="3190524" y="820744"/>
                  </a:lnTo>
                  <a:lnTo>
                    <a:pt x="3220459" y="854716"/>
                  </a:lnTo>
                  <a:lnTo>
                    <a:pt x="3245898" y="892341"/>
                  </a:lnTo>
                  <a:lnTo>
                    <a:pt x="3266419" y="933199"/>
                  </a:lnTo>
                  <a:lnTo>
                    <a:pt x="3281600" y="976869"/>
                  </a:lnTo>
                  <a:lnTo>
                    <a:pt x="3291018" y="1022931"/>
                  </a:lnTo>
                  <a:lnTo>
                    <a:pt x="3294251" y="1070965"/>
                  </a:lnTo>
                  <a:lnTo>
                    <a:pt x="3293731" y="1090350"/>
                  </a:lnTo>
                  <a:lnTo>
                    <a:pt x="3292189" y="1109490"/>
                  </a:lnTo>
                  <a:lnTo>
                    <a:pt x="3289651" y="1128331"/>
                  </a:lnTo>
                  <a:lnTo>
                    <a:pt x="3286144" y="1146821"/>
                  </a:lnTo>
                  <a:lnTo>
                    <a:pt x="3469995" y="1146821"/>
                  </a:lnTo>
                  <a:lnTo>
                    <a:pt x="3580305" y="1146821"/>
                  </a:lnTo>
                  <a:lnTo>
                    <a:pt x="3628657" y="1146821"/>
                  </a:lnTo>
                  <a:lnTo>
                    <a:pt x="3654298" y="1141630"/>
                  </a:lnTo>
                  <a:lnTo>
                    <a:pt x="3675182" y="1127476"/>
                  </a:lnTo>
                  <a:lnTo>
                    <a:pt x="3689234" y="1106492"/>
                  </a:lnTo>
                  <a:lnTo>
                    <a:pt x="3694379" y="1080808"/>
                  </a:lnTo>
                  <a:lnTo>
                    <a:pt x="3694379" y="811547"/>
                  </a:lnTo>
                  <a:lnTo>
                    <a:pt x="3689241" y="785860"/>
                  </a:lnTo>
                  <a:lnTo>
                    <a:pt x="3675186" y="764876"/>
                  </a:lnTo>
                  <a:lnTo>
                    <a:pt x="3654297" y="750725"/>
                  </a:lnTo>
                  <a:lnTo>
                    <a:pt x="3628657" y="745535"/>
                  </a:lnTo>
                  <a:lnTo>
                    <a:pt x="3612732" y="745535"/>
                  </a:lnTo>
                  <a:lnTo>
                    <a:pt x="3612732" y="664756"/>
                  </a:lnTo>
                  <a:lnTo>
                    <a:pt x="3595961" y="617599"/>
                  </a:lnTo>
                  <a:lnTo>
                    <a:pt x="3553089" y="591795"/>
                  </a:lnTo>
                  <a:lnTo>
                    <a:pt x="3482657" y="577694"/>
                  </a:lnTo>
                  <a:lnTo>
                    <a:pt x="3438637" y="568967"/>
                  </a:lnTo>
                  <a:lnTo>
                    <a:pt x="3389881" y="559343"/>
                  </a:lnTo>
                  <a:lnTo>
                    <a:pt x="3337239" y="548984"/>
                  </a:lnTo>
                  <a:lnTo>
                    <a:pt x="3281562" y="538054"/>
                  </a:lnTo>
                  <a:lnTo>
                    <a:pt x="3223701" y="526718"/>
                  </a:lnTo>
                  <a:lnTo>
                    <a:pt x="3164505" y="515139"/>
                  </a:lnTo>
                  <a:lnTo>
                    <a:pt x="3104826" y="503481"/>
                  </a:lnTo>
                  <a:lnTo>
                    <a:pt x="3045512" y="491909"/>
                  </a:lnTo>
                  <a:lnTo>
                    <a:pt x="2987416" y="480585"/>
                  </a:lnTo>
                  <a:lnTo>
                    <a:pt x="2931387" y="469674"/>
                  </a:lnTo>
                  <a:lnTo>
                    <a:pt x="2878275" y="459341"/>
                  </a:lnTo>
                  <a:lnTo>
                    <a:pt x="2828931" y="449748"/>
                  </a:lnTo>
                  <a:lnTo>
                    <a:pt x="2784205" y="441060"/>
                  </a:lnTo>
                  <a:lnTo>
                    <a:pt x="2744948" y="433440"/>
                  </a:lnTo>
                  <a:lnTo>
                    <a:pt x="2712010" y="427054"/>
                  </a:lnTo>
                  <a:lnTo>
                    <a:pt x="2686485" y="420178"/>
                  </a:lnTo>
                  <a:lnTo>
                    <a:pt x="2662439" y="409787"/>
                  </a:lnTo>
                  <a:lnTo>
                    <a:pt x="2640161" y="396014"/>
                  </a:lnTo>
                  <a:lnTo>
                    <a:pt x="2619941" y="378992"/>
                  </a:lnTo>
                  <a:lnTo>
                    <a:pt x="2590737" y="350531"/>
                  </a:lnTo>
                  <a:lnTo>
                    <a:pt x="2556046" y="316725"/>
                  </a:lnTo>
                  <a:lnTo>
                    <a:pt x="2517488" y="279150"/>
                  </a:lnTo>
                  <a:lnTo>
                    <a:pt x="2476684" y="239382"/>
                  </a:lnTo>
                  <a:lnTo>
                    <a:pt x="2435253" y="198998"/>
                  </a:lnTo>
                  <a:lnTo>
                    <a:pt x="2394816" y="159574"/>
                  </a:lnTo>
                  <a:lnTo>
                    <a:pt x="2356993" y="122687"/>
                  </a:lnTo>
                  <a:lnTo>
                    <a:pt x="2323404" y="89912"/>
                  </a:lnTo>
                  <a:lnTo>
                    <a:pt x="2295669" y="62827"/>
                  </a:lnTo>
                  <a:lnTo>
                    <a:pt x="2260844" y="35703"/>
                  </a:lnTo>
                  <a:lnTo>
                    <a:pt x="2219843" y="16029"/>
                  </a:lnTo>
                  <a:lnTo>
                    <a:pt x="2173398" y="4047"/>
                  </a:lnTo>
                  <a:lnTo>
                    <a:pt x="2122242" y="0"/>
                  </a:lnTo>
                  <a:lnTo>
                    <a:pt x="1490201" y="0"/>
                  </a:lnTo>
                  <a:lnTo>
                    <a:pt x="1124817" y="0"/>
                  </a:lnTo>
                  <a:close/>
                </a:path>
                <a:path w="3694429" h="1361440">
                  <a:moveTo>
                    <a:pt x="1214281" y="94965"/>
                  </a:moveTo>
                  <a:lnTo>
                    <a:pt x="1522338" y="94965"/>
                  </a:lnTo>
                  <a:lnTo>
                    <a:pt x="1534978" y="97428"/>
                  </a:lnTo>
                  <a:lnTo>
                    <a:pt x="1545400" y="104187"/>
                  </a:lnTo>
                  <a:lnTo>
                    <a:pt x="1552616" y="114297"/>
                  </a:lnTo>
                  <a:lnTo>
                    <a:pt x="1555635" y="126813"/>
                  </a:lnTo>
                  <a:lnTo>
                    <a:pt x="1567505" y="395785"/>
                  </a:lnTo>
                  <a:lnTo>
                    <a:pt x="1564900" y="411775"/>
                  </a:lnTo>
                  <a:lnTo>
                    <a:pt x="1556511" y="424949"/>
                  </a:lnTo>
                  <a:lnTo>
                    <a:pt x="1543702" y="433892"/>
                  </a:lnTo>
                  <a:lnTo>
                    <a:pt x="1527840" y="437187"/>
                  </a:lnTo>
                  <a:lnTo>
                    <a:pt x="1014506" y="437187"/>
                  </a:lnTo>
                  <a:lnTo>
                    <a:pt x="996980" y="432778"/>
                  </a:lnTo>
                  <a:lnTo>
                    <a:pt x="984239" y="421279"/>
                  </a:lnTo>
                  <a:lnTo>
                    <a:pt x="978091" y="405285"/>
                  </a:lnTo>
                  <a:lnTo>
                    <a:pt x="980342" y="387388"/>
                  </a:lnTo>
                  <a:lnTo>
                    <a:pt x="1088046" y="172848"/>
                  </a:lnTo>
                  <a:lnTo>
                    <a:pt x="1110372" y="140522"/>
                  </a:lnTo>
                  <a:lnTo>
                    <a:pt x="1140112" y="115989"/>
                  </a:lnTo>
                  <a:lnTo>
                    <a:pt x="1175377" y="100415"/>
                  </a:lnTo>
                  <a:lnTo>
                    <a:pt x="1214281" y="94965"/>
                  </a:lnTo>
                  <a:close/>
                </a:path>
                <a:path w="3694429" h="1361440">
                  <a:moveTo>
                    <a:pt x="1703583" y="94965"/>
                  </a:moveTo>
                  <a:lnTo>
                    <a:pt x="2142219" y="94965"/>
                  </a:lnTo>
                  <a:lnTo>
                    <a:pt x="2177736" y="98180"/>
                  </a:lnTo>
                  <a:lnTo>
                    <a:pt x="2236559" y="123068"/>
                  </a:lnTo>
                  <a:lnTo>
                    <a:pt x="2454909" y="387099"/>
                  </a:lnTo>
                  <a:lnTo>
                    <a:pt x="2458569" y="402113"/>
                  </a:lnTo>
                  <a:lnTo>
                    <a:pt x="2451214" y="418532"/>
                  </a:lnTo>
                  <a:lnTo>
                    <a:pt x="2436296" y="431757"/>
                  </a:lnTo>
                  <a:lnTo>
                    <a:pt x="2417270" y="437187"/>
                  </a:lnTo>
                  <a:lnTo>
                    <a:pt x="1743828" y="437187"/>
                  </a:lnTo>
                  <a:lnTo>
                    <a:pt x="1705751" y="414697"/>
                  </a:lnTo>
                  <a:lnTo>
                    <a:pt x="1672604" y="128840"/>
                  </a:lnTo>
                  <a:lnTo>
                    <a:pt x="1674143" y="116140"/>
                  </a:lnTo>
                  <a:lnTo>
                    <a:pt x="1680686" y="105318"/>
                  </a:lnTo>
                  <a:lnTo>
                    <a:pt x="1690933" y="97789"/>
                  </a:lnTo>
                  <a:lnTo>
                    <a:pt x="1703583" y="94965"/>
                  </a:lnTo>
                  <a:close/>
                </a:path>
                <a:path w="3694429" h="1361440">
                  <a:moveTo>
                    <a:pt x="711370" y="780857"/>
                  </a:moveTo>
                  <a:lnTo>
                    <a:pt x="664303" y="784653"/>
                  </a:lnTo>
                  <a:lnTo>
                    <a:pt x="619658" y="795643"/>
                  </a:lnTo>
                  <a:lnTo>
                    <a:pt x="578030" y="813230"/>
                  </a:lnTo>
                  <a:lnTo>
                    <a:pt x="540018" y="836819"/>
                  </a:lnTo>
                  <a:lnTo>
                    <a:pt x="506217" y="865812"/>
                  </a:lnTo>
                  <a:lnTo>
                    <a:pt x="477225" y="899613"/>
                  </a:lnTo>
                  <a:lnTo>
                    <a:pt x="453636" y="937625"/>
                  </a:lnTo>
                  <a:lnTo>
                    <a:pt x="436049" y="979252"/>
                  </a:lnTo>
                  <a:lnTo>
                    <a:pt x="425059" y="1023897"/>
                  </a:lnTo>
                  <a:lnTo>
                    <a:pt x="421263" y="1070965"/>
                  </a:lnTo>
                  <a:lnTo>
                    <a:pt x="425059" y="1118040"/>
                  </a:lnTo>
                  <a:lnTo>
                    <a:pt x="436049" y="1162707"/>
                  </a:lnTo>
                  <a:lnTo>
                    <a:pt x="453636" y="1204367"/>
                  </a:lnTo>
                  <a:lnTo>
                    <a:pt x="477225" y="1242418"/>
                  </a:lnTo>
                  <a:lnTo>
                    <a:pt x="506217" y="1276262"/>
                  </a:lnTo>
                  <a:lnTo>
                    <a:pt x="540018" y="1305297"/>
                  </a:lnTo>
                  <a:lnTo>
                    <a:pt x="578030" y="1328925"/>
                  </a:lnTo>
                  <a:lnTo>
                    <a:pt x="619658" y="1346545"/>
                  </a:lnTo>
                  <a:lnTo>
                    <a:pt x="664303" y="1357557"/>
                  </a:lnTo>
                  <a:lnTo>
                    <a:pt x="711370" y="1361361"/>
                  </a:lnTo>
                  <a:lnTo>
                    <a:pt x="758438" y="1357557"/>
                  </a:lnTo>
                  <a:lnTo>
                    <a:pt x="803083" y="1346545"/>
                  </a:lnTo>
                  <a:lnTo>
                    <a:pt x="844710" y="1328926"/>
                  </a:lnTo>
                  <a:lnTo>
                    <a:pt x="882722" y="1305298"/>
                  </a:lnTo>
                  <a:lnTo>
                    <a:pt x="916523" y="1276262"/>
                  </a:lnTo>
                  <a:lnTo>
                    <a:pt x="945516" y="1242418"/>
                  </a:lnTo>
                  <a:lnTo>
                    <a:pt x="969104" y="1204367"/>
                  </a:lnTo>
                  <a:lnTo>
                    <a:pt x="986692" y="1162707"/>
                  </a:lnTo>
                  <a:lnTo>
                    <a:pt x="997682" y="1118040"/>
                  </a:lnTo>
                  <a:lnTo>
                    <a:pt x="1001477" y="1070965"/>
                  </a:lnTo>
                  <a:lnTo>
                    <a:pt x="997682" y="1023897"/>
                  </a:lnTo>
                  <a:lnTo>
                    <a:pt x="986692" y="979252"/>
                  </a:lnTo>
                  <a:lnTo>
                    <a:pt x="969104" y="937625"/>
                  </a:lnTo>
                  <a:lnTo>
                    <a:pt x="945516" y="899612"/>
                  </a:lnTo>
                  <a:lnTo>
                    <a:pt x="916523" y="865812"/>
                  </a:lnTo>
                  <a:lnTo>
                    <a:pt x="882722" y="836819"/>
                  </a:lnTo>
                  <a:lnTo>
                    <a:pt x="844710" y="813230"/>
                  </a:lnTo>
                  <a:lnTo>
                    <a:pt x="803083" y="795643"/>
                  </a:lnTo>
                  <a:lnTo>
                    <a:pt x="758438" y="784653"/>
                  </a:lnTo>
                  <a:lnTo>
                    <a:pt x="711370" y="780857"/>
                  </a:lnTo>
                  <a:close/>
                </a:path>
                <a:path w="3694429" h="1361440">
                  <a:moveTo>
                    <a:pt x="2940158" y="780857"/>
                  </a:moveTo>
                  <a:lnTo>
                    <a:pt x="2893091" y="784653"/>
                  </a:lnTo>
                  <a:lnTo>
                    <a:pt x="2848446" y="795643"/>
                  </a:lnTo>
                  <a:lnTo>
                    <a:pt x="2806818" y="813230"/>
                  </a:lnTo>
                  <a:lnTo>
                    <a:pt x="2768806" y="836819"/>
                  </a:lnTo>
                  <a:lnTo>
                    <a:pt x="2735005" y="865812"/>
                  </a:lnTo>
                  <a:lnTo>
                    <a:pt x="2706012" y="899613"/>
                  </a:lnTo>
                  <a:lnTo>
                    <a:pt x="2682424" y="937625"/>
                  </a:lnTo>
                  <a:lnTo>
                    <a:pt x="2664837" y="979252"/>
                  </a:lnTo>
                  <a:lnTo>
                    <a:pt x="2653847" y="1023897"/>
                  </a:lnTo>
                  <a:lnTo>
                    <a:pt x="2650051" y="1070965"/>
                  </a:lnTo>
                  <a:lnTo>
                    <a:pt x="2653847" y="1118040"/>
                  </a:lnTo>
                  <a:lnTo>
                    <a:pt x="2664837" y="1162707"/>
                  </a:lnTo>
                  <a:lnTo>
                    <a:pt x="2682424" y="1204367"/>
                  </a:lnTo>
                  <a:lnTo>
                    <a:pt x="2706013" y="1242418"/>
                  </a:lnTo>
                  <a:lnTo>
                    <a:pt x="2735006" y="1276262"/>
                  </a:lnTo>
                  <a:lnTo>
                    <a:pt x="2768807" y="1305297"/>
                  </a:lnTo>
                  <a:lnTo>
                    <a:pt x="2806819" y="1328925"/>
                  </a:lnTo>
                  <a:lnTo>
                    <a:pt x="2848446" y="1346545"/>
                  </a:lnTo>
                  <a:lnTo>
                    <a:pt x="2893091" y="1357557"/>
                  </a:lnTo>
                  <a:lnTo>
                    <a:pt x="2940158" y="1361361"/>
                  </a:lnTo>
                  <a:lnTo>
                    <a:pt x="2987233" y="1357557"/>
                  </a:lnTo>
                  <a:lnTo>
                    <a:pt x="3031901" y="1346545"/>
                  </a:lnTo>
                  <a:lnTo>
                    <a:pt x="3073560" y="1328926"/>
                  </a:lnTo>
                  <a:lnTo>
                    <a:pt x="3111612" y="1305298"/>
                  </a:lnTo>
                  <a:lnTo>
                    <a:pt x="3145455" y="1276262"/>
                  </a:lnTo>
                  <a:lnTo>
                    <a:pt x="3174491" y="1242418"/>
                  </a:lnTo>
                  <a:lnTo>
                    <a:pt x="3198119" y="1204367"/>
                  </a:lnTo>
                  <a:lnTo>
                    <a:pt x="3215739" y="1162707"/>
                  </a:lnTo>
                  <a:lnTo>
                    <a:pt x="3226751" y="1118040"/>
                  </a:lnTo>
                  <a:lnTo>
                    <a:pt x="3230556" y="1070965"/>
                  </a:lnTo>
                  <a:lnTo>
                    <a:pt x="3226752" y="1023897"/>
                  </a:lnTo>
                  <a:lnTo>
                    <a:pt x="3215740" y="979252"/>
                  </a:lnTo>
                  <a:lnTo>
                    <a:pt x="3198120" y="937625"/>
                  </a:lnTo>
                  <a:lnTo>
                    <a:pt x="3174492" y="899612"/>
                  </a:lnTo>
                  <a:lnTo>
                    <a:pt x="3145456" y="865812"/>
                  </a:lnTo>
                  <a:lnTo>
                    <a:pt x="3111613" y="836819"/>
                  </a:lnTo>
                  <a:lnTo>
                    <a:pt x="3073561" y="813230"/>
                  </a:lnTo>
                  <a:lnTo>
                    <a:pt x="3031901" y="795643"/>
                  </a:lnTo>
                  <a:lnTo>
                    <a:pt x="2987234" y="784653"/>
                  </a:lnTo>
                  <a:lnTo>
                    <a:pt x="2940158" y="780857"/>
                  </a:lnTo>
                  <a:close/>
                </a:path>
                <a:path w="3694429" h="1361440">
                  <a:moveTo>
                    <a:pt x="711370" y="934596"/>
                  </a:moveTo>
                  <a:lnTo>
                    <a:pt x="754463" y="941551"/>
                  </a:lnTo>
                  <a:lnTo>
                    <a:pt x="791895" y="960916"/>
                  </a:lnTo>
                  <a:lnTo>
                    <a:pt x="821419" y="990439"/>
                  </a:lnTo>
                  <a:lnTo>
                    <a:pt x="840783" y="1027872"/>
                  </a:lnTo>
                  <a:lnTo>
                    <a:pt x="847738" y="1070965"/>
                  </a:lnTo>
                  <a:lnTo>
                    <a:pt x="840783" y="1114057"/>
                  </a:lnTo>
                  <a:lnTo>
                    <a:pt x="821419" y="1151489"/>
                  </a:lnTo>
                  <a:lnTo>
                    <a:pt x="791896" y="1181012"/>
                  </a:lnTo>
                  <a:lnTo>
                    <a:pt x="754463" y="1200377"/>
                  </a:lnTo>
                  <a:lnTo>
                    <a:pt x="711370" y="1207332"/>
                  </a:lnTo>
                  <a:lnTo>
                    <a:pt x="668278" y="1200378"/>
                  </a:lnTo>
                  <a:lnTo>
                    <a:pt x="630845" y="1181013"/>
                  </a:lnTo>
                  <a:lnTo>
                    <a:pt x="601322" y="1151490"/>
                  </a:lnTo>
                  <a:lnTo>
                    <a:pt x="581957" y="1114057"/>
                  </a:lnTo>
                  <a:lnTo>
                    <a:pt x="575003" y="1070965"/>
                  </a:lnTo>
                  <a:lnTo>
                    <a:pt x="581957" y="1027872"/>
                  </a:lnTo>
                  <a:lnTo>
                    <a:pt x="601321" y="990439"/>
                  </a:lnTo>
                  <a:lnTo>
                    <a:pt x="630845" y="960915"/>
                  </a:lnTo>
                  <a:lnTo>
                    <a:pt x="668278" y="941551"/>
                  </a:lnTo>
                  <a:lnTo>
                    <a:pt x="711370" y="934596"/>
                  </a:lnTo>
                  <a:close/>
                </a:path>
                <a:path w="3694429" h="1361440">
                  <a:moveTo>
                    <a:pt x="2940158" y="934596"/>
                  </a:moveTo>
                  <a:lnTo>
                    <a:pt x="2983250" y="941551"/>
                  </a:lnTo>
                  <a:lnTo>
                    <a:pt x="3020683" y="960916"/>
                  </a:lnTo>
                  <a:lnTo>
                    <a:pt x="3050206" y="990439"/>
                  </a:lnTo>
                  <a:lnTo>
                    <a:pt x="3069571" y="1027872"/>
                  </a:lnTo>
                  <a:lnTo>
                    <a:pt x="3076526" y="1070965"/>
                  </a:lnTo>
                  <a:lnTo>
                    <a:pt x="3069571" y="1114057"/>
                  </a:lnTo>
                  <a:lnTo>
                    <a:pt x="3050207" y="1151489"/>
                  </a:lnTo>
                  <a:lnTo>
                    <a:pt x="3020684" y="1181012"/>
                  </a:lnTo>
                  <a:lnTo>
                    <a:pt x="2983251" y="1200377"/>
                  </a:lnTo>
                  <a:lnTo>
                    <a:pt x="2940158" y="1207332"/>
                  </a:lnTo>
                  <a:lnTo>
                    <a:pt x="2897066" y="1200378"/>
                  </a:lnTo>
                  <a:lnTo>
                    <a:pt x="2859633" y="1181013"/>
                  </a:lnTo>
                  <a:lnTo>
                    <a:pt x="2830110" y="1151490"/>
                  </a:lnTo>
                  <a:lnTo>
                    <a:pt x="2810746" y="1114057"/>
                  </a:lnTo>
                  <a:lnTo>
                    <a:pt x="2803791" y="1070965"/>
                  </a:lnTo>
                  <a:lnTo>
                    <a:pt x="2810745" y="1027872"/>
                  </a:lnTo>
                  <a:lnTo>
                    <a:pt x="2830110" y="990439"/>
                  </a:lnTo>
                  <a:lnTo>
                    <a:pt x="2859633" y="960915"/>
                  </a:lnTo>
                  <a:lnTo>
                    <a:pt x="2897066" y="941551"/>
                  </a:lnTo>
                  <a:lnTo>
                    <a:pt x="2940158" y="934596"/>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442355" y="7505508"/>
              <a:ext cx="462280" cy="196850"/>
            </a:xfrm>
            <a:custGeom>
              <a:avLst/>
              <a:gdLst/>
              <a:ahLst/>
              <a:cxnLst/>
              <a:rect l="l" t="t" r="r" b="b"/>
              <a:pathLst>
                <a:path w="462280" h="196850">
                  <a:moveTo>
                    <a:pt x="342774" y="0"/>
                  </a:moveTo>
                  <a:lnTo>
                    <a:pt x="332722" y="9549"/>
                  </a:lnTo>
                  <a:lnTo>
                    <a:pt x="341777" y="22106"/>
                  </a:lnTo>
                  <a:lnTo>
                    <a:pt x="352010" y="34616"/>
                  </a:lnTo>
                  <a:lnTo>
                    <a:pt x="362902" y="46655"/>
                  </a:lnTo>
                  <a:lnTo>
                    <a:pt x="378962" y="62825"/>
                  </a:lnTo>
                  <a:lnTo>
                    <a:pt x="380972" y="65840"/>
                  </a:lnTo>
                  <a:lnTo>
                    <a:pt x="380972" y="75390"/>
                  </a:lnTo>
                  <a:lnTo>
                    <a:pt x="372931" y="81421"/>
                  </a:lnTo>
                  <a:lnTo>
                    <a:pt x="0" y="81421"/>
                  </a:lnTo>
                  <a:lnTo>
                    <a:pt x="0" y="114593"/>
                  </a:lnTo>
                  <a:lnTo>
                    <a:pt x="376449" y="114593"/>
                  </a:lnTo>
                  <a:lnTo>
                    <a:pt x="380470" y="119619"/>
                  </a:lnTo>
                  <a:lnTo>
                    <a:pt x="380470" y="128666"/>
                  </a:lnTo>
                  <a:lnTo>
                    <a:pt x="377957" y="134194"/>
                  </a:lnTo>
                  <a:lnTo>
                    <a:pt x="373433" y="138718"/>
                  </a:lnTo>
                  <a:lnTo>
                    <a:pt x="362258" y="150498"/>
                  </a:lnTo>
                  <a:lnTo>
                    <a:pt x="351507" y="162466"/>
                  </a:lnTo>
                  <a:lnTo>
                    <a:pt x="341416" y="174622"/>
                  </a:lnTo>
                  <a:lnTo>
                    <a:pt x="332220" y="186968"/>
                  </a:lnTo>
                  <a:lnTo>
                    <a:pt x="342272" y="196517"/>
                  </a:lnTo>
                  <a:lnTo>
                    <a:pt x="368172" y="168301"/>
                  </a:lnTo>
                  <a:lnTo>
                    <a:pt x="396427" y="141922"/>
                  </a:lnTo>
                  <a:lnTo>
                    <a:pt x="427510" y="118841"/>
                  </a:lnTo>
                  <a:lnTo>
                    <a:pt x="461891" y="100520"/>
                  </a:lnTo>
                  <a:lnTo>
                    <a:pt x="461891" y="95494"/>
                  </a:lnTo>
                  <a:lnTo>
                    <a:pt x="427518" y="77392"/>
                  </a:lnTo>
                  <a:lnTo>
                    <a:pt x="396490" y="54343"/>
                  </a:lnTo>
                  <a:lnTo>
                    <a:pt x="368384" y="27996"/>
                  </a:lnTo>
                  <a:lnTo>
                    <a:pt x="34277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2517846" y="6740809"/>
              <a:ext cx="1675764" cy="0"/>
            </a:xfrm>
            <a:custGeom>
              <a:avLst/>
              <a:gdLst/>
              <a:ahLst/>
              <a:cxnLst/>
              <a:rect l="l" t="t" r="r" b="b"/>
              <a:pathLst>
                <a:path w="1675764">
                  <a:moveTo>
                    <a:pt x="0" y="0"/>
                  </a:moveTo>
                  <a:lnTo>
                    <a:pt x="1644333" y="0"/>
                  </a:lnTo>
                  <a:lnTo>
                    <a:pt x="1675745" y="0"/>
                  </a:lnTo>
                </a:path>
              </a:pathLst>
            </a:custGeom>
            <a:ln w="62825">
              <a:solidFill>
                <a:srgbClr val="00A2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162180" y="6615158"/>
              <a:ext cx="251460" cy="251460"/>
            </a:xfrm>
            <a:custGeom>
              <a:avLst/>
              <a:gdLst/>
              <a:ahLst/>
              <a:cxnLst/>
              <a:rect l="l" t="t" r="r" b="b"/>
              <a:pathLst>
                <a:path w="251460" h="251459">
                  <a:moveTo>
                    <a:pt x="0" y="0"/>
                  </a:moveTo>
                  <a:lnTo>
                    <a:pt x="0" y="251301"/>
                  </a:lnTo>
                  <a:lnTo>
                    <a:pt x="251301" y="125650"/>
                  </a:lnTo>
                  <a:lnTo>
                    <a:pt x="0" y="0"/>
                  </a:lnTo>
                  <a:close/>
                </a:path>
              </a:pathLst>
            </a:custGeom>
            <a:solidFill>
              <a:srgbClr val="00A2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331980" y="6714429"/>
              <a:ext cx="1167130" cy="786130"/>
            </a:xfrm>
            <a:custGeom>
              <a:avLst/>
              <a:gdLst/>
              <a:ahLst/>
              <a:cxnLst/>
              <a:rect l="l" t="t" r="r" b="b"/>
              <a:pathLst>
                <a:path w="1167130" h="786129">
                  <a:moveTo>
                    <a:pt x="1167044" y="0"/>
                  </a:moveTo>
                  <a:lnTo>
                    <a:pt x="26055" y="768394"/>
                  </a:lnTo>
                  <a:lnTo>
                    <a:pt x="0" y="785941"/>
                  </a:lnTo>
                </a:path>
              </a:pathLst>
            </a:custGeom>
            <a:ln w="62825">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1149595" y="7378602"/>
              <a:ext cx="278765" cy="245110"/>
            </a:xfrm>
            <a:custGeom>
              <a:avLst/>
              <a:gdLst/>
              <a:ahLst/>
              <a:cxnLst/>
              <a:rect l="l" t="t" r="r" b="b"/>
              <a:pathLst>
                <a:path w="278765" h="245109">
                  <a:moveTo>
                    <a:pt x="138253" y="0"/>
                  </a:moveTo>
                  <a:lnTo>
                    <a:pt x="0" y="244594"/>
                  </a:lnTo>
                  <a:lnTo>
                    <a:pt x="278627" y="208440"/>
                  </a:lnTo>
                  <a:lnTo>
                    <a:pt x="138253"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2491357" y="4645648"/>
              <a:ext cx="0" cy="2141220"/>
            </a:xfrm>
            <a:custGeom>
              <a:avLst/>
              <a:gdLst/>
              <a:ahLst/>
              <a:cxnLst/>
              <a:rect l="l" t="t" r="r" b="b"/>
              <a:pathLst>
                <a:path h="2141220">
                  <a:moveTo>
                    <a:pt x="0" y="0"/>
                  </a:moveTo>
                  <a:lnTo>
                    <a:pt x="0" y="2140912"/>
                  </a:lnTo>
                </a:path>
              </a:pathLst>
            </a:custGeom>
            <a:ln w="62825">
              <a:solidFill>
                <a:srgbClr val="61D83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365706" y="4425758"/>
              <a:ext cx="251460" cy="251460"/>
            </a:xfrm>
            <a:custGeom>
              <a:avLst/>
              <a:gdLst/>
              <a:ahLst/>
              <a:cxnLst/>
              <a:rect l="l" t="t" r="r" b="b"/>
              <a:pathLst>
                <a:path w="251460" h="251460">
                  <a:moveTo>
                    <a:pt x="125650" y="0"/>
                  </a:moveTo>
                  <a:lnTo>
                    <a:pt x="0" y="251301"/>
                  </a:lnTo>
                  <a:lnTo>
                    <a:pt x="251301" y="251301"/>
                  </a:lnTo>
                  <a:lnTo>
                    <a:pt x="125650" y="0"/>
                  </a:lnTo>
                  <a:close/>
                </a:path>
              </a:pathLst>
            </a:custGeom>
            <a:solidFill>
              <a:srgbClr val="61D8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2382961" y="6612982"/>
              <a:ext cx="216791" cy="23713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142580" y="5709396"/>
              <a:ext cx="1026160" cy="25400"/>
            </a:xfrm>
            <a:custGeom>
              <a:avLst/>
              <a:gdLst/>
              <a:ahLst/>
              <a:cxnLst/>
              <a:rect l="l" t="t" r="r" b="b"/>
              <a:pathLst>
                <a:path w="1026159" h="25400">
                  <a:moveTo>
                    <a:pt x="0" y="25122"/>
                  </a:moveTo>
                  <a:lnTo>
                    <a:pt x="994502" y="769"/>
                  </a:lnTo>
                  <a:lnTo>
                    <a:pt x="1025905" y="0"/>
                  </a:lnTo>
                </a:path>
              </a:pathLst>
            </a:custGeom>
            <a:ln w="62825">
              <a:solidFill>
                <a:srgbClr val="00A2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9134006" y="5584552"/>
              <a:ext cx="254635" cy="251460"/>
            </a:xfrm>
            <a:custGeom>
              <a:avLst/>
              <a:gdLst/>
              <a:ahLst/>
              <a:cxnLst/>
              <a:rect l="l" t="t" r="r" b="b"/>
              <a:pathLst>
                <a:path w="254634" h="251460">
                  <a:moveTo>
                    <a:pt x="0" y="0"/>
                  </a:moveTo>
                  <a:lnTo>
                    <a:pt x="6152" y="251226"/>
                  </a:lnTo>
                  <a:lnTo>
                    <a:pt x="254302" y="119461"/>
                  </a:lnTo>
                  <a:lnTo>
                    <a:pt x="0" y="0"/>
                  </a:lnTo>
                  <a:close/>
                </a:path>
              </a:pathLst>
            </a:custGeom>
            <a:solidFill>
              <a:srgbClr val="00A2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7587692" y="5746872"/>
              <a:ext cx="523240" cy="523240"/>
            </a:xfrm>
            <a:custGeom>
              <a:avLst/>
              <a:gdLst/>
              <a:ahLst/>
              <a:cxnLst/>
              <a:rect l="l" t="t" r="r" b="b"/>
              <a:pathLst>
                <a:path w="523240" h="523239">
                  <a:moveTo>
                    <a:pt x="522910" y="0"/>
                  </a:moveTo>
                  <a:lnTo>
                    <a:pt x="22212" y="500698"/>
                  </a:lnTo>
                  <a:lnTo>
                    <a:pt x="0" y="522910"/>
                  </a:lnTo>
                </a:path>
              </a:pathLst>
            </a:custGeom>
            <a:ln w="62825">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7432208" y="6158722"/>
              <a:ext cx="266700" cy="266700"/>
            </a:xfrm>
            <a:custGeom>
              <a:avLst/>
              <a:gdLst/>
              <a:ahLst/>
              <a:cxnLst/>
              <a:rect l="l" t="t" r="r" b="b"/>
              <a:pathLst>
                <a:path w="266700" h="266700">
                  <a:moveTo>
                    <a:pt x="88848" y="0"/>
                  </a:moveTo>
                  <a:lnTo>
                    <a:pt x="0" y="266544"/>
                  </a:lnTo>
                  <a:lnTo>
                    <a:pt x="266544" y="177696"/>
                  </a:lnTo>
                  <a:lnTo>
                    <a:pt x="88848"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125717" y="5712801"/>
              <a:ext cx="0" cy="894715"/>
            </a:xfrm>
            <a:custGeom>
              <a:avLst/>
              <a:gdLst/>
              <a:ahLst/>
              <a:cxnLst/>
              <a:rect l="l" t="t" r="r" b="b"/>
              <a:pathLst>
                <a:path h="894715">
                  <a:moveTo>
                    <a:pt x="0" y="0"/>
                  </a:moveTo>
                  <a:lnTo>
                    <a:pt x="0" y="894618"/>
                  </a:lnTo>
                </a:path>
              </a:pathLst>
            </a:custGeom>
            <a:ln w="62825">
              <a:solidFill>
                <a:srgbClr val="61D83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000067" y="6576007"/>
              <a:ext cx="251460" cy="251460"/>
            </a:xfrm>
            <a:custGeom>
              <a:avLst/>
              <a:gdLst/>
              <a:ahLst/>
              <a:cxnLst/>
              <a:rect l="l" t="t" r="r" b="b"/>
              <a:pathLst>
                <a:path w="251459" h="251459">
                  <a:moveTo>
                    <a:pt x="251301" y="0"/>
                  </a:moveTo>
                  <a:lnTo>
                    <a:pt x="0" y="0"/>
                  </a:lnTo>
                  <a:lnTo>
                    <a:pt x="125650" y="251301"/>
                  </a:lnTo>
                  <a:lnTo>
                    <a:pt x="251301" y="0"/>
                  </a:lnTo>
                  <a:close/>
                </a:path>
              </a:pathLst>
            </a:custGeom>
            <a:solidFill>
              <a:srgbClr val="61D8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8056720" y="5675816"/>
              <a:ext cx="137995" cy="1379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02774" y="5607152"/>
              <a:ext cx="462280" cy="196850"/>
            </a:xfrm>
            <a:custGeom>
              <a:avLst/>
              <a:gdLst/>
              <a:ahLst/>
              <a:cxnLst/>
              <a:rect l="l" t="t" r="r" b="b"/>
              <a:pathLst>
                <a:path w="462279" h="196850">
                  <a:moveTo>
                    <a:pt x="342774" y="0"/>
                  </a:moveTo>
                  <a:lnTo>
                    <a:pt x="332722" y="9549"/>
                  </a:lnTo>
                  <a:lnTo>
                    <a:pt x="341777" y="22106"/>
                  </a:lnTo>
                  <a:lnTo>
                    <a:pt x="352010" y="34616"/>
                  </a:lnTo>
                  <a:lnTo>
                    <a:pt x="362902" y="46655"/>
                  </a:lnTo>
                  <a:lnTo>
                    <a:pt x="378962" y="62825"/>
                  </a:lnTo>
                  <a:lnTo>
                    <a:pt x="380972" y="65840"/>
                  </a:lnTo>
                  <a:lnTo>
                    <a:pt x="380972" y="75390"/>
                  </a:lnTo>
                  <a:lnTo>
                    <a:pt x="372931" y="81421"/>
                  </a:lnTo>
                  <a:lnTo>
                    <a:pt x="0" y="81421"/>
                  </a:lnTo>
                  <a:lnTo>
                    <a:pt x="0" y="114593"/>
                  </a:lnTo>
                  <a:lnTo>
                    <a:pt x="376449" y="114593"/>
                  </a:lnTo>
                  <a:lnTo>
                    <a:pt x="380470" y="119619"/>
                  </a:lnTo>
                  <a:lnTo>
                    <a:pt x="380470" y="128666"/>
                  </a:lnTo>
                  <a:lnTo>
                    <a:pt x="377957" y="134194"/>
                  </a:lnTo>
                  <a:lnTo>
                    <a:pt x="373433" y="138718"/>
                  </a:lnTo>
                  <a:lnTo>
                    <a:pt x="362258" y="150498"/>
                  </a:lnTo>
                  <a:lnTo>
                    <a:pt x="351507" y="162466"/>
                  </a:lnTo>
                  <a:lnTo>
                    <a:pt x="341416" y="174622"/>
                  </a:lnTo>
                  <a:lnTo>
                    <a:pt x="332220" y="186968"/>
                  </a:lnTo>
                  <a:lnTo>
                    <a:pt x="342272" y="196517"/>
                  </a:lnTo>
                  <a:lnTo>
                    <a:pt x="368172" y="168301"/>
                  </a:lnTo>
                  <a:lnTo>
                    <a:pt x="396427" y="141922"/>
                  </a:lnTo>
                  <a:lnTo>
                    <a:pt x="427510" y="118841"/>
                  </a:lnTo>
                  <a:lnTo>
                    <a:pt x="461891" y="100520"/>
                  </a:lnTo>
                  <a:lnTo>
                    <a:pt x="461891" y="95494"/>
                  </a:lnTo>
                  <a:lnTo>
                    <a:pt x="427518" y="77392"/>
                  </a:lnTo>
                  <a:lnTo>
                    <a:pt x="396490" y="54343"/>
                  </a:lnTo>
                  <a:lnTo>
                    <a:pt x="368384" y="27996"/>
                  </a:lnTo>
                  <a:lnTo>
                    <a:pt x="34277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object 30"/>
          <p:cNvSpPr txBox="1"/>
          <p:nvPr/>
        </p:nvSpPr>
        <p:spPr>
          <a:xfrm>
            <a:off x="9682033" y="5010176"/>
            <a:ext cx="626110" cy="958215"/>
          </a:xfrm>
          <a:prstGeom prst="rect">
            <a:avLst/>
          </a:prstGeom>
        </p:spPr>
        <p:txBody>
          <a:bodyPr vert="horz" wrap="square" lIns="0" tIns="13335" rIns="0" bIns="0" rtlCol="0">
            <a:spAutoFit/>
          </a:bodyPr>
          <a:lstStyle/>
          <a:p>
            <a:pPr marL="12700" marR="0" lvl="0" indent="0" algn="l" defTabSz="914400" rtl="0" eaLnBrk="1" fontAlgn="auto" latinLnBrk="0" hangingPunct="1">
              <a:lnSpc>
                <a:spcPts val="4355"/>
              </a:lnSpc>
              <a:spcBef>
                <a:spcPts val="105"/>
              </a:spcBef>
              <a:spcAft>
                <a:spcPts val="0"/>
              </a:spcAft>
              <a:buClrTx/>
              <a:buSzTx/>
              <a:buFontTx/>
              <a:buNone/>
              <a:tabLst/>
              <a:defRPr/>
            </a:pPr>
            <a:r>
              <a:rPr kumimoji="1" sz="3950" b="0" i="0" u="none" strike="noStrike" kern="1200" cap="none" spc="365" normalizeH="0" baseline="0" noProof="0" dirty="0">
                <a:ln>
                  <a:noFill/>
                </a:ln>
                <a:solidFill>
                  <a:srgbClr val="FFFFFF"/>
                </a:solidFill>
                <a:effectLst/>
                <a:uLnTx/>
                <a:uFillTx/>
                <a:latin typeface="Lucida Sans Unicode"/>
                <a:ea typeface="+mn-ea"/>
                <a:cs typeface="Lucida Sans Unicode"/>
              </a:rPr>
              <a:t>ℱ</a:t>
            </a:r>
            <a:endParaRPr kumimoji="1" sz="3950" b="0" i="0" u="none" strike="noStrike" kern="1200" cap="none" spc="0" normalizeH="0" baseline="0" noProof="0">
              <a:ln>
                <a:noFill/>
              </a:ln>
              <a:solidFill>
                <a:prstClr val="black"/>
              </a:solidFill>
              <a:effectLst/>
              <a:uLnTx/>
              <a:uFillTx/>
              <a:latin typeface="Lucida Sans Unicode"/>
              <a:ea typeface="+mn-ea"/>
              <a:cs typeface="Lucida Sans Unicode"/>
            </a:endParaRPr>
          </a:p>
          <a:p>
            <a:pPr marL="0" marR="5080" lvl="0" indent="0" algn="r" defTabSz="914400" rtl="0" eaLnBrk="1" fontAlgn="auto" latinLnBrk="0" hangingPunct="1">
              <a:lnSpc>
                <a:spcPts val="2975"/>
              </a:lnSpc>
              <a:spcBef>
                <a:spcPts val="0"/>
              </a:spcBef>
              <a:spcAft>
                <a:spcPts val="0"/>
              </a:spcAft>
              <a:buClrTx/>
              <a:buSzTx/>
              <a:buFontTx/>
              <a:buNone/>
              <a:tabLst/>
              <a:defRPr/>
            </a:pPr>
            <a:r>
              <a:rPr kumimoji="1" sz="2800" b="0" i="0" u="none" strike="noStrike" kern="1200" cap="none" spc="-335" normalizeH="0" baseline="0" noProof="0" dirty="0">
                <a:ln>
                  <a:noFill/>
                </a:ln>
                <a:solidFill>
                  <a:srgbClr val="FFFFFF"/>
                </a:solidFill>
                <a:effectLst/>
                <a:uLnTx/>
                <a:uFillTx/>
                <a:latin typeface="Lucida Sans Unicode"/>
                <a:ea typeface="+mn-ea"/>
                <a:cs typeface="Lucida Sans Unicode"/>
              </a:rPr>
              <a:t>s</a:t>
            </a:r>
            <a:endParaRPr kumimoji="1" sz="2800" b="0" i="0" u="none" strike="noStrike" kern="1200" cap="none" spc="0" normalizeH="0" baseline="0" noProof="0">
              <a:ln>
                <a:noFill/>
              </a:ln>
              <a:solidFill>
                <a:prstClr val="black"/>
              </a:solidFill>
              <a:effectLst/>
              <a:uLnTx/>
              <a:uFillTx/>
              <a:latin typeface="Lucida Sans Unicode"/>
              <a:ea typeface="+mn-ea"/>
              <a:cs typeface="Lucida Sans Unicode"/>
            </a:endParaRPr>
          </a:p>
        </p:txBody>
      </p:sp>
      <p:grpSp>
        <p:nvGrpSpPr>
          <p:cNvPr id="31" name="object 31"/>
          <p:cNvGrpSpPr/>
          <p:nvPr/>
        </p:nvGrpSpPr>
        <p:grpSpPr>
          <a:xfrm>
            <a:off x="2321552" y="1378327"/>
            <a:ext cx="15864205" cy="6521450"/>
            <a:chOff x="2321552" y="1378327"/>
            <a:chExt cx="15864205" cy="6521450"/>
          </a:xfrm>
        </p:grpSpPr>
        <p:sp>
          <p:nvSpPr>
            <p:cNvPr id="32" name="object 32"/>
            <p:cNvSpPr/>
            <p:nvPr/>
          </p:nvSpPr>
          <p:spPr>
            <a:xfrm>
              <a:off x="4679531" y="2109983"/>
              <a:ext cx="8670925" cy="3538854"/>
            </a:xfrm>
            <a:custGeom>
              <a:avLst/>
              <a:gdLst/>
              <a:ahLst/>
              <a:cxnLst/>
              <a:rect l="l" t="t" r="r" b="b"/>
              <a:pathLst>
                <a:path w="8670925" h="3538854">
                  <a:moveTo>
                    <a:pt x="3399459" y="3503371"/>
                  </a:moveTo>
                  <a:lnTo>
                    <a:pt x="9588" y="1758670"/>
                  </a:lnTo>
                  <a:lnTo>
                    <a:pt x="0" y="1777288"/>
                  </a:lnTo>
                  <a:lnTo>
                    <a:pt x="3389871" y="3521989"/>
                  </a:lnTo>
                  <a:lnTo>
                    <a:pt x="3399459" y="3503371"/>
                  </a:lnTo>
                  <a:close/>
                </a:path>
                <a:path w="8670925" h="3538854">
                  <a:moveTo>
                    <a:pt x="3484041" y="3455200"/>
                  </a:moveTo>
                  <a:lnTo>
                    <a:pt x="3170453" y="1039495"/>
                  </a:lnTo>
                  <a:lnTo>
                    <a:pt x="3149689" y="1042187"/>
                  </a:lnTo>
                  <a:lnTo>
                    <a:pt x="3463277" y="3457892"/>
                  </a:lnTo>
                  <a:lnTo>
                    <a:pt x="3484041" y="3455200"/>
                  </a:lnTo>
                  <a:close/>
                </a:path>
                <a:path w="8670925" h="3538854">
                  <a:moveTo>
                    <a:pt x="5601500" y="10731"/>
                  </a:moveTo>
                  <a:lnTo>
                    <a:pt x="5583504" y="0"/>
                  </a:lnTo>
                  <a:lnTo>
                    <a:pt x="3509454" y="3477691"/>
                  </a:lnTo>
                  <a:lnTo>
                    <a:pt x="3527437" y="3488410"/>
                  </a:lnTo>
                  <a:lnTo>
                    <a:pt x="5601500" y="10731"/>
                  </a:lnTo>
                  <a:close/>
                </a:path>
                <a:path w="8670925" h="3538854">
                  <a:moveTo>
                    <a:pt x="8670315" y="371767"/>
                  </a:moveTo>
                  <a:lnTo>
                    <a:pt x="8659241" y="353987"/>
                  </a:lnTo>
                  <a:lnTo>
                    <a:pt x="3579114" y="3520643"/>
                  </a:lnTo>
                  <a:lnTo>
                    <a:pt x="3590188" y="3538410"/>
                  </a:lnTo>
                  <a:lnTo>
                    <a:pt x="8670315" y="3717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6179015" y="1883226"/>
              <a:ext cx="2610806" cy="1325280"/>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2321552" y="2384492"/>
              <a:ext cx="4027445" cy="204470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568383" y="1486932"/>
              <a:ext cx="1572959" cy="92466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517137" y="1378327"/>
              <a:ext cx="2154181" cy="1266119"/>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2246936" y="6328636"/>
              <a:ext cx="5938459" cy="157063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3503464" y="2821352"/>
              <a:ext cx="3425388" cy="4292599"/>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4101005" y="3426572"/>
              <a:ext cx="165369" cy="165376"/>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662296" y="3730531"/>
              <a:ext cx="165377" cy="165376"/>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3662296" y="4569483"/>
              <a:ext cx="165377" cy="165376"/>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3662296" y="4150007"/>
              <a:ext cx="165377" cy="165376"/>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3821348" y="4782874"/>
              <a:ext cx="165377" cy="165376"/>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3455108" y="5086832"/>
              <a:ext cx="165377" cy="16537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3650379" y="5676636"/>
              <a:ext cx="165377" cy="165376"/>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3650379" y="5300222"/>
              <a:ext cx="165377" cy="165376"/>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3821348" y="5890026"/>
              <a:ext cx="165377" cy="165376"/>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4415131" y="6067189"/>
              <a:ext cx="165369" cy="165376"/>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4809654" y="6171898"/>
              <a:ext cx="165377" cy="165376"/>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992475" y="6475857"/>
              <a:ext cx="165377" cy="165376"/>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4992475" y="6779815"/>
              <a:ext cx="165377" cy="16537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4879818" y="7011320"/>
              <a:ext cx="165377" cy="16537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4205714" y="3096554"/>
              <a:ext cx="165369" cy="16537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4564007" y="2893331"/>
              <a:ext cx="165377" cy="16537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8125993" y="2956146"/>
              <a:ext cx="6782434" cy="4178300"/>
            </a:xfrm>
            <a:custGeom>
              <a:avLst/>
              <a:gdLst/>
              <a:ahLst/>
              <a:cxnLst/>
              <a:rect l="l" t="t" r="r" b="b"/>
              <a:pathLst>
                <a:path w="6782434" h="4178300">
                  <a:moveTo>
                    <a:pt x="6781825" y="4136745"/>
                  </a:moveTo>
                  <a:lnTo>
                    <a:pt x="84823" y="2781262"/>
                  </a:lnTo>
                  <a:lnTo>
                    <a:pt x="6439421" y="38455"/>
                  </a:lnTo>
                  <a:lnTo>
                    <a:pt x="6422822" y="0"/>
                  </a:lnTo>
                  <a:lnTo>
                    <a:pt x="34798" y="2757233"/>
                  </a:lnTo>
                  <a:lnTo>
                    <a:pt x="41351" y="2772460"/>
                  </a:lnTo>
                  <a:lnTo>
                    <a:pt x="8318" y="2765768"/>
                  </a:lnTo>
                  <a:lnTo>
                    <a:pt x="0" y="2806814"/>
                  </a:lnTo>
                  <a:lnTo>
                    <a:pt x="6773519" y="4177792"/>
                  </a:lnTo>
                  <a:lnTo>
                    <a:pt x="6781825" y="4136745"/>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1285689" y="6908532"/>
            <a:ext cx="15081885" cy="3597275"/>
          </a:xfrm>
          <a:prstGeom prst="rect">
            <a:avLst/>
          </a:prstGeom>
        </p:spPr>
        <p:txBody>
          <a:bodyPr vert="horz" wrap="square" lIns="0" tIns="13335" rIns="0" bIns="0" rtlCol="0">
            <a:spAutoFit/>
          </a:bodyPr>
          <a:lstStyle/>
          <a:p>
            <a:pPr marL="1148080" marR="0" lvl="0" indent="0" algn="l" defTabSz="914400" rtl="0" eaLnBrk="1" fontAlgn="auto" latinLnBrk="0" hangingPunct="1">
              <a:lnSpc>
                <a:spcPts val="4355"/>
              </a:lnSpc>
              <a:spcBef>
                <a:spcPts val="105"/>
              </a:spcBef>
              <a:spcAft>
                <a:spcPts val="0"/>
              </a:spcAft>
              <a:buClrTx/>
              <a:buSzTx/>
              <a:buFontTx/>
              <a:buNone/>
              <a:tabLst/>
              <a:defRPr/>
            </a:pPr>
            <a:r>
              <a:rPr kumimoji="1" sz="3950" b="0" i="0" u="none" strike="noStrike" kern="1200" cap="none" spc="365" normalizeH="0" baseline="0" noProof="0" dirty="0">
                <a:ln>
                  <a:noFill/>
                </a:ln>
                <a:solidFill>
                  <a:srgbClr val="FFFFFF"/>
                </a:solidFill>
                <a:effectLst/>
                <a:uLnTx/>
                <a:uFillTx/>
                <a:latin typeface="Lucida Sans Unicode"/>
                <a:ea typeface="+mn-ea"/>
                <a:cs typeface="Lucida Sans Unicode"/>
              </a:rPr>
              <a:t>ℱ</a:t>
            </a:r>
            <a:endParaRPr kumimoji="1" sz="3950" b="0" i="0" u="none" strike="noStrike" kern="1200" cap="none" spc="0" normalizeH="0" baseline="0" noProof="0" dirty="0">
              <a:ln>
                <a:noFill/>
              </a:ln>
              <a:solidFill>
                <a:prstClr val="black"/>
              </a:solidFill>
              <a:effectLst/>
              <a:uLnTx/>
              <a:uFillTx/>
              <a:latin typeface="Lucida Sans Unicode"/>
              <a:ea typeface="+mn-ea"/>
              <a:cs typeface="Lucida Sans Unicode"/>
            </a:endParaRPr>
          </a:p>
          <a:p>
            <a:pPr marL="1610360" marR="0" lvl="0" indent="0" algn="l" defTabSz="914400" rtl="0" eaLnBrk="1" fontAlgn="auto" latinLnBrk="0" hangingPunct="1">
              <a:lnSpc>
                <a:spcPts val="2975"/>
              </a:lnSpc>
              <a:spcBef>
                <a:spcPts val="0"/>
              </a:spcBef>
              <a:spcAft>
                <a:spcPts val="0"/>
              </a:spcAft>
              <a:buClrTx/>
              <a:buSzTx/>
              <a:buFontTx/>
              <a:buNone/>
              <a:tabLst/>
              <a:defRPr/>
            </a:pPr>
            <a:r>
              <a:rPr kumimoji="1" sz="2800" b="0" i="0" u="none" strike="noStrike" kern="1200" cap="none" spc="-335" normalizeH="0" baseline="0" noProof="0" dirty="0">
                <a:ln>
                  <a:noFill/>
                </a:ln>
                <a:solidFill>
                  <a:srgbClr val="FFFFFF"/>
                </a:solidFill>
                <a:effectLst/>
                <a:uLnTx/>
                <a:uFillTx/>
                <a:latin typeface="Lucida Sans Unicode"/>
                <a:ea typeface="+mn-ea"/>
                <a:cs typeface="Lucida Sans Unicode"/>
              </a:rPr>
              <a:t>n</a:t>
            </a:r>
            <a:endParaRPr kumimoji="1" sz="2800" b="0" i="0" u="none" strike="noStrike" kern="1200" cap="none" spc="0" normalizeH="0" baseline="0" noProof="0" dirty="0">
              <a:ln>
                <a:noFill/>
              </a:ln>
              <a:solidFill>
                <a:prstClr val="black"/>
              </a:solidFill>
              <a:effectLst/>
              <a:uLnTx/>
              <a:uFillTx/>
              <a:latin typeface="Lucida Sans Unicode"/>
              <a:ea typeface="+mn-ea"/>
              <a:cs typeface="Lucida Sans Unicode"/>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1" sz="3200" b="0" i="0" u="none" strike="noStrike" kern="1200" cap="none" spc="0" normalizeH="0" baseline="0" noProof="0" dirty="0">
              <a:ln>
                <a:noFill/>
              </a:ln>
              <a:solidFill>
                <a:prstClr val="black"/>
              </a:solidFill>
              <a:effectLst/>
              <a:uLnTx/>
              <a:uFillTx/>
              <a:latin typeface="Lucida Sans Unicode"/>
              <a:ea typeface="+mn-ea"/>
              <a:cs typeface="Lucida Sans Unicode"/>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1" sz="3300" b="0" i="0" u="none" strike="noStrike" kern="1200" cap="none" spc="-80" normalizeH="0" baseline="0" noProof="0" dirty="0">
                <a:ln>
                  <a:noFill/>
                </a:ln>
                <a:solidFill>
                  <a:srgbClr val="002A5C"/>
                </a:solidFill>
                <a:effectLst/>
                <a:uLnTx/>
                <a:uFillTx/>
                <a:latin typeface="Arial"/>
                <a:ea typeface="+mn-ea"/>
                <a:cs typeface="Arial"/>
              </a:rPr>
              <a:t>By </a:t>
            </a:r>
            <a:r>
              <a:rPr kumimoji="1" sz="3300" b="0" i="0" u="none" strike="noStrike" kern="1200" cap="none" spc="10" normalizeH="0" baseline="0" noProof="0" dirty="0">
                <a:ln>
                  <a:noFill/>
                </a:ln>
                <a:solidFill>
                  <a:srgbClr val="002A5C"/>
                </a:solidFill>
                <a:effectLst/>
                <a:uLnTx/>
                <a:uFillTx/>
                <a:latin typeface="Arial"/>
                <a:ea typeface="+mn-ea"/>
                <a:cs typeface="Arial"/>
              </a:rPr>
              <a:t>the </a:t>
            </a:r>
            <a:r>
              <a:rPr kumimoji="1" sz="3300" b="0" i="0" u="none" strike="noStrike" kern="1200" cap="none" spc="-50" normalizeH="0" baseline="0" noProof="0" dirty="0">
                <a:ln>
                  <a:noFill/>
                </a:ln>
                <a:solidFill>
                  <a:srgbClr val="002A5C"/>
                </a:solidFill>
                <a:effectLst/>
                <a:uLnTx/>
                <a:uFillTx/>
                <a:latin typeface="Arial"/>
                <a:ea typeface="+mn-ea"/>
                <a:cs typeface="Arial"/>
              </a:rPr>
              <a:t>end </a:t>
            </a:r>
            <a:r>
              <a:rPr kumimoji="1" sz="3300" b="0" i="0" u="none" strike="noStrike" kern="1200" cap="none" spc="5" normalizeH="0" baseline="0" noProof="0" dirty="0">
                <a:ln>
                  <a:noFill/>
                </a:ln>
                <a:solidFill>
                  <a:srgbClr val="002A5C"/>
                </a:solidFill>
                <a:effectLst/>
                <a:uLnTx/>
                <a:uFillTx/>
                <a:latin typeface="Arial"/>
                <a:ea typeface="+mn-ea"/>
                <a:cs typeface="Arial"/>
              </a:rPr>
              <a:t>of </a:t>
            </a:r>
            <a:r>
              <a:rPr kumimoji="1" sz="3300" b="0" i="0" u="none" strike="noStrike" kern="1200" cap="none" spc="55" normalizeH="0" baseline="0" noProof="0" dirty="0">
                <a:ln>
                  <a:noFill/>
                </a:ln>
                <a:solidFill>
                  <a:srgbClr val="002A5C"/>
                </a:solidFill>
                <a:effectLst/>
                <a:uLnTx/>
                <a:uFillTx/>
                <a:latin typeface="Arial"/>
                <a:ea typeface="+mn-ea"/>
                <a:cs typeface="Arial"/>
              </a:rPr>
              <a:t>this </a:t>
            </a:r>
            <a:r>
              <a:rPr kumimoji="1" sz="3300" b="0" i="0" u="none" strike="noStrike" kern="1200" cap="none" spc="-40" normalizeH="0" baseline="0" noProof="0" dirty="0">
                <a:ln>
                  <a:noFill/>
                </a:ln>
                <a:solidFill>
                  <a:srgbClr val="002A5C"/>
                </a:solidFill>
                <a:effectLst/>
                <a:uLnTx/>
                <a:uFillTx/>
                <a:latin typeface="Arial"/>
                <a:ea typeface="+mn-ea"/>
                <a:cs typeface="Arial"/>
              </a:rPr>
              <a:t>video, </a:t>
            </a:r>
            <a:r>
              <a:rPr kumimoji="1" sz="3300" b="0" i="0" u="none" strike="noStrike" kern="1200" cap="none" spc="-114" normalizeH="0" baseline="0" noProof="0" dirty="0">
                <a:ln>
                  <a:noFill/>
                </a:ln>
                <a:solidFill>
                  <a:srgbClr val="002A5C"/>
                </a:solidFill>
                <a:effectLst/>
                <a:uLnTx/>
                <a:uFillTx/>
                <a:latin typeface="Arial"/>
                <a:ea typeface="+mn-ea"/>
                <a:cs typeface="Arial"/>
              </a:rPr>
              <a:t>you </a:t>
            </a:r>
            <a:r>
              <a:rPr kumimoji="1" sz="3300" b="0" i="0" u="none" strike="noStrike" kern="1200" cap="none" spc="100" normalizeH="0" baseline="0" noProof="0" dirty="0">
                <a:ln>
                  <a:noFill/>
                </a:ln>
                <a:solidFill>
                  <a:srgbClr val="002A5C"/>
                </a:solidFill>
                <a:effectLst/>
                <a:uLnTx/>
                <a:uFillTx/>
                <a:latin typeface="Arial"/>
                <a:ea typeface="+mn-ea"/>
                <a:cs typeface="Arial"/>
              </a:rPr>
              <a:t>will </a:t>
            </a:r>
            <a:r>
              <a:rPr kumimoji="1" sz="3300" b="0" i="0" u="none" strike="noStrike" kern="1200" cap="none" spc="-80" normalizeH="0" baseline="0" noProof="0" dirty="0">
                <a:ln>
                  <a:noFill/>
                </a:ln>
                <a:solidFill>
                  <a:srgbClr val="002A5C"/>
                </a:solidFill>
                <a:effectLst/>
                <a:uLnTx/>
                <a:uFillTx/>
                <a:latin typeface="Arial"/>
                <a:ea typeface="+mn-ea"/>
                <a:cs typeface="Arial"/>
              </a:rPr>
              <a:t>be</a:t>
            </a:r>
            <a:r>
              <a:rPr kumimoji="1" sz="3300" b="0" i="0" u="none" strike="noStrike" kern="1200" cap="none" spc="265" normalizeH="0" baseline="0" noProof="0" dirty="0">
                <a:ln>
                  <a:noFill/>
                </a:ln>
                <a:solidFill>
                  <a:srgbClr val="002A5C"/>
                </a:solidFill>
                <a:effectLst/>
                <a:uLnTx/>
                <a:uFillTx/>
                <a:latin typeface="Arial"/>
                <a:ea typeface="+mn-ea"/>
                <a:cs typeface="Arial"/>
              </a:rPr>
              <a:t> </a:t>
            </a:r>
            <a:r>
              <a:rPr kumimoji="1" sz="3300" b="0" i="0" u="none" strike="noStrike" kern="1200" cap="none" spc="-40" normalizeH="0" baseline="0" noProof="0" dirty="0">
                <a:ln>
                  <a:noFill/>
                </a:ln>
                <a:solidFill>
                  <a:srgbClr val="002A5C"/>
                </a:solidFill>
                <a:effectLst/>
                <a:uLnTx/>
                <a:uFillTx/>
                <a:latin typeface="Arial"/>
                <a:ea typeface="+mn-ea"/>
                <a:cs typeface="Arial"/>
              </a:rPr>
              <a:t>able </a:t>
            </a:r>
            <a:r>
              <a:rPr kumimoji="1" sz="3300" b="0" i="0" u="none" strike="noStrike" kern="1200" cap="none" spc="10" normalizeH="0" baseline="0" noProof="0" dirty="0">
                <a:ln>
                  <a:noFill/>
                </a:ln>
                <a:solidFill>
                  <a:srgbClr val="002A5C"/>
                </a:solidFill>
                <a:effectLst/>
                <a:uLnTx/>
                <a:uFillTx/>
                <a:latin typeface="Arial"/>
                <a:ea typeface="+mn-ea"/>
                <a:cs typeface="Arial"/>
              </a:rPr>
              <a:t>to…</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1" sz="3400" b="0" i="0" u="none" strike="noStrike" kern="1200" cap="none" spc="0" normalizeH="0" baseline="0" noProof="0" dirty="0">
              <a:ln>
                <a:noFill/>
              </a:ln>
              <a:solidFill>
                <a:prstClr val="black"/>
              </a:solidFill>
              <a:effectLst/>
              <a:uLnTx/>
              <a:uFillTx/>
              <a:latin typeface="Arial"/>
              <a:ea typeface="+mn-ea"/>
              <a:cs typeface="Arial"/>
            </a:endParaRPr>
          </a:p>
          <a:p>
            <a:pPr marL="724535" marR="5080" lvl="0" indent="-335280" algn="l" defTabSz="914400" rtl="0" eaLnBrk="1" fontAlgn="auto" latinLnBrk="0" hangingPunct="1">
              <a:lnSpc>
                <a:spcPct val="100000"/>
              </a:lnSpc>
              <a:spcBef>
                <a:spcPts val="0"/>
              </a:spcBef>
              <a:spcAft>
                <a:spcPts val="0"/>
              </a:spcAft>
              <a:buClrTx/>
              <a:buSzTx/>
              <a:buFontTx/>
              <a:buChar char="•"/>
              <a:tabLst>
                <a:tab pos="725170" algn="l"/>
              </a:tabLst>
              <a:defRPr/>
            </a:pPr>
            <a:r>
              <a:rPr kumimoji="1" sz="3300" b="0" i="0" u="none" strike="noStrike" kern="1200" cap="none" spc="-95" normalizeH="0" baseline="0" noProof="0" dirty="0">
                <a:ln>
                  <a:noFill/>
                </a:ln>
                <a:solidFill>
                  <a:srgbClr val="002A5C"/>
                </a:solidFill>
                <a:effectLst/>
                <a:uLnTx/>
                <a:uFillTx/>
                <a:latin typeface="Arial"/>
                <a:ea typeface="+mn-ea"/>
                <a:cs typeface="Arial"/>
              </a:rPr>
              <a:t>Develop </a:t>
            </a:r>
            <a:r>
              <a:rPr kumimoji="1" sz="3300" b="0" i="0" u="none" strike="noStrike" kern="1200" cap="none" spc="-80" normalizeH="0" baseline="0" noProof="0" dirty="0">
                <a:ln>
                  <a:noFill/>
                </a:ln>
                <a:solidFill>
                  <a:srgbClr val="002A5C"/>
                </a:solidFill>
                <a:effectLst/>
                <a:uLnTx/>
                <a:uFillTx/>
                <a:latin typeface="Arial"/>
                <a:ea typeface="+mn-ea"/>
                <a:cs typeface="Arial"/>
              </a:rPr>
              <a:t>an </a:t>
            </a:r>
            <a:r>
              <a:rPr kumimoji="1" sz="3300" b="0" i="0" u="none" strike="noStrike" kern="1200" cap="none" spc="-65" normalizeH="0" baseline="0" noProof="0" dirty="0">
                <a:ln>
                  <a:noFill/>
                </a:ln>
                <a:solidFill>
                  <a:srgbClr val="FF0000"/>
                </a:solidFill>
                <a:effectLst/>
                <a:uLnTx/>
                <a:uFillTx/>
                <a:latin typeface="Arial"/>
                <a:ea typeface="+mn-ea"/>
                <a:cs typeface="Arial"/>
              </a:rPr>
              <a:t>error</a:t>
            </a:r>
            <a:r>
              <a:rPr kumimoji="1" sz="3300" b="0" i="0" u="none" strike="noStrike" kern="1200" cap="none" spc="-65" normalizeH="0" baseline="0" noProof="0" dirty="0">
                <a:ln>
                  <a:noFill/>
                </a:ln>
                <a:solidFill>
                  <a:srgbClr val="002A5C"/>
                </a:solidFill>
                <a:effectLst/>
                <a:uLnTx/>
                <a:uFillTx/>
                <a:latin typeface="Arial"/>
                <a:ea typeface="+mn-ea"/>
                <a:cs typeface="Arial"/>
              </a:rPr>
              <a:t> </a:t>
            </a:r>
            <a:r>
              <a:rPr kumimoji="1" sz="3300" b="0" i="0" u="none" strike="noStrike" kern="1200" cap="none" spc="-30" normalizeH="0" baseline="0" noProof="0" dirty="0">
                <a:ln>
                  <a:noFill/>
                </a:ln>
                <a:solidFill>
                  <a:srgbClr val="FF0000"/>
                </a:solidFill>
                <a:effectLst/>
                <a:uLnTx/>
                <a:uFillTx/>
                <a:latin typeface="Arial"/>
                <a:ea typeface="+mn-ea"/>
                <a:cs typeface="Arial"/>
              </a:rPr>
              <a:t>state</a:t>
            </a:r>
            <a:r>
              <a:rPr kumimoji="1" sz="3300" b="0" i="0" u="none" strike="noStrike" kern="1200" cap="none" spc="-30" normalizeH="0" baseline="0" noProof="0" dirty="0">
                <a:ln>
                  <a:noFill/>
                </a:ln>
                <a:solidFill>
                  <a:srgbClr val="002A5C"/>
                </a:solidFill>
                <a:effectLst/>
                <a:uLnTx/>
                <a:uFillTx/>
                <a:latin typeface="Arial"/>
                <a:ea typeface="+mn-ea"/>
                <a:cs typeface="Arial"/>
              </a:rPr>
              <a:t> </a:t>
            </a:r>
            <a:r>
              <a:rPr kumimoji="1" sz="3300" b="0" i="0" u="none" strike="noStrike" kern="1200" cap="none" spc="-60" normalizeH="0" baseline="0" noProof="0" dirty="0">
                <a:ln>
                  <a:noFill/>
                </a:ln>
                <a:solidFill>
                  <a:srgbClr val="FF0000"/>
                </a:solidFill>
                <a:effectLst/>
                <a:uLnTx/>
                <a:uFillTx/>
                <a:latin typeface="Arial"/>
                <a:ea typeface="+mn-ea"/>
                <a:cs typeface="Arial"/>
              </a:rPr>
              <a:t>extended</a:t>
            </a:r>
            <a:r>
              <a:rPr kumimoji="1" sz="3300" b="0" i="0" u="none" strike="noStrike" kern="1200" cap="none" spc="-60" normalizeH="0" baseline="0" noProof="0" dirty="0">
                <a:ln>
                  <a:noFill/>
                </a:ln>
                <a:solidFill>
                  <a:srgbClr val="002A5C"/>
                </a:solidFill>
                <a:effectLst/>
                <a:uLnTx/>
                <a:uFillTx/>
                <a:latin typeface="Arial"/>
                <a:ea typeface="+mn-ea"/>
                <a:cs typeface="Arial"/>
              </a:rPr>
              <a:t> </a:t>
            </a:r>
            <a:r>
              <a:rPr kumimoji="1" sz="3300" b="0" i="0" u="none" strike="noStrike" kern="1200" cap="none" spc="-20" normalizeH="0" baseline="0" noProof="0" dirty="0">
                <a:ln>
                  <a:noFill/>
                </a:ln>
                <a:solidFill>
                  <a:srgbClr val="FF0000"/>
                </a:solidFill>
                <a:effectLst/>
                <a:uLnTx/>
                <a:uFillTx/>
                <a:latin typeface="Arial"/>
                <a:ea typeface="+mn-ea"/>
                <a:cs typeface="Arial"/>
              </a:rPr>
              <a:t>Kalman</a:t>
            </a:r>
            <a:r>
              <a:rPr kumimoji="1" sz="3300" b="0" i="0" u="none" strike="noStrike" kern="1200" cap="none" spc="-20" normalizeH="0" baseline="0" noProof="0" dirty="0">
                <a:ln>
                  <a:noFill/>
                </a:ln>
                <a:solidFill>
                  <a:srgbClr val="002A5C"/>
                </a:solidFill>
                <a:effectLst/>
                <a:uLnTx/>
                <a:uFillTx/>
                <a:latin typeface="Arial"/>
                <a:ea typeface="+mn-ea"/>
                <a:cs typeface="Arial"/>
              </a:rPr>
              <a:t> </a:t>
            </a:r>
            <a:r>
              <a:rPr kumimoji="1" sz="3300" b="0" i="0" u="none" strike="noStrike" kern="1200" cap="none" spc="40" normalizeH="0" baseline="0" noProof="0" dirty="0">
                <a:ln>
                  <a:noFill/>
                </a:ln>
                <a:solidFill>
                  <a:srgbClr val="FF0000"/>
                </a:solidFill>
                <a:effectLst/>
                <a:uLnTx/>
                <a:uFillTx/>
                <a:latin typeface="Arial"/>
                <a:ea typeface="+mn-ea"/>
                <a:cs typeface="Arial"/>
              </a:rPr>
              <a:t>Filter</a:t>
            </a:r>
            <a:r>
              <a:rPr kumimoji="1" sz="3300" b="0" i="0" u="none" strike="noStrike" kern="1200" cap="none" spc="40" normalizeH="0" baseline="0" noProof="0" dirty="0">
                <a:ln>
                  <a:noFill/>
                </a:ln>
                <a:solidFill>
                  <a:srgbClr val="002A5C"/>
                </a:solidFill>
                <a:effectLst/>
                <a:uLnTx/>
                <a:uFillTx/>
                <a:latin typeface="Arial"/>
                <a:ea typeface="+mn-ea"/>
                <a:cs typeface="Arial"/>
              </a:rPr>
              <a:t> </a:t>
            </a:r>
            <a:r>
              <a:rPr kumimoji="1" sz="3300" b="0" i="0" u="none" strike="noStrike" kern="1200" cap="none" spc="5" normalizeH="0" baseline="0" noProof="0" dirty="0">
                <a:ln>
                  <a:noFill/>
                </a:ln>
                <a:solidFill>
                  <a:srgbClr val="002A5C"/>
                </a:solidFill>
                <a:effectLst/>
                <a:uLnTx/>
                <a:uFillTx/>
                <a:latin typeface="Arial"/>
                <a:ea typeface="+mn-ea"/>
                <a:cs typeface="Arial"/>
              </a:rPr>
              <a:t>for </a:t>
            </a:r>
            <a:r>
              <a:rPr kumimoji="1" sz="3300" b="0" i="0" u="none" strike="noStrike" kern="1200" cap="none" spc="10" normalizeH="0" baseline="0" noProof="0" dirty="0">
                <a:ln>
                  <a:noFill/>
                </a:ln>
                <a:solidFill>
                  <a:srgbClr val="002A5C"/>
                </a:solidFill>
                <a:effectLst/>
                <a:uLnTx/>
                <a:uFillTx/>
                <a:latin typeface="Arial"/>
                <a:ea typeface="+mn-ea"/>
                <a:cs typeface="Arial"/>
              </a:rPr>
              <a:t>estimating </a:t>
            </a:r>
            <a:r>
              <a:rPr kumimoji="1" sz="3300" b="0" i="0" u="none" strike="noStrike" kern="1200" cap="none" spc="15" normalizeH="0" baseline="0" noProof="0" dirty="0">
                <a:ln>
                  <a:noFill/>
                </a:ln>
                <a:solidFill>
                  <a:srgbClr val="002A5C"/>
                </a:solidFill>
                <a:effectLst/>
                <a:uLnTx/>
                <a:uFillTx/>
                <a:latin typeface="Arial"/>
                <a:ea typeface="+mn-ea"/>
                <a:cs typeface="Arial"/>
              </a:rPr>
              <a:t>position, </a:t>
            </a:r>
            <a:r>
              <a:rPr kumimoji="1" sz="3300" b="0" i="0" u="none" strike="noStrike" kern="1200" cap="none" spc="-15" normalizeH="0" baseline="0" noProof="0" dirty="0">
                <a:ln>
                  <a:noFill/>
                </a:ln>
                <a:solidFill>
                  <a:srgbClr val="002A5C"/>
                </a:solidFill>
                <a:effectLst/>
                <a:uLnTx/>
                <a:uFillTx/>
                <a:latin typeface="Arial"/>
                <a:ea typeface="+mn-ea"/>
                <a:cs typeface="Arial"/>
              </a:rPr>
              <a:t>velocity  </a:t>
            </a:r>
            <a:r>
              <a:rPr kumimoji="1" sz="3300" b="0" i="0" u="none" strike="noStrike" kern="1200" cap="none" spc="-50" normalizeH="0" baseline="0" noProof="0" dirty="0">
                <a:ln>
                  <a:noFill/>
                </a:ln>
                <a:solidFill>
                  <a:srgbClr val="002A5C"/>
                </a:solidFill>
                <a:effectLst/>
                <a:uLnTx/>
                <a:uFillTx/>
                <a:latin typeface="Arial"/>
                <a:ea typeface="+mn-ea"/>
                <a:cs typeface="Arial"/>
              </a:rPr>
              <a:t>and </a:t>
            </a:r>
            <a:r>
              <a:rPr kumimoji="1" sz="3300" b="0" i="0" u="none" strike="noStrike" kern="1200" cap="none" spc="5" normalizeH="0" baseline="0" noProof="0" dirty="0">
                <a:ln>
                  <a:noFill/>
                </a:ln>
                <a:solidFill>
                  <a:srgbClr val="002A5C"/>
                </a:solidFill>
                <a:effectLst/>
                <a:uLnTx/>
                <a:uFillTx/>
                <a:latin typeface="Arial"/>
                <a:ea typeface="+mn-ea"/>
                <a:cs typeface="Arial"/>
              </a:rPr>
              <a:t>orientation </a:t>
            </a:r>
            <a:r>
              <a:rPr kumimoji="1" sz="3300" b="0" i="0" u="none" strike="noStrike" kern="1200" cap="none" spc="-30" normalizeH="0" baseline="0" noProof="0" dirty="0">
                <a:ln>
                  <a:noFill/>
                </a:ln>
                <a:solidFill>
                  <a:srgbClr val="002A5C"/>
                </a:solidFill>
                <a:effectLst/>
                <a:uLnTx/>
                <a:uFillTx/>
                <a:latin typeface="Arial"/>
                <a:ea typeface="+mn-ea"/>
                <a:cs typeface="Arial"/>
              </a:rPr>
              <a:t>using </a:t>
            </a:r>
            <a:r>
              <a:rPr kumimoji="1" sz="3300" b="0" i="0" u="none" strike="noStrike" kern="1200" cap="none" spc="-80" normalizeH="0" baseline="0" noProof="0" dirty="0">
                <a:ln>
                  <a:noFill/>
                </a:ln>
                <a:solidFill>
                  <a:srgbClr val="002A5C"/>
                </a:solidFill>
                <a:effectLst/>
                <a:uLnTx/>
                <a:uFillTx/>
                <a:latin typeface="Arial"/>
                <a:ea typeface="+mn-ea"/>
                <a:cs typeface="Arial"/>
              </a:rPr>
              <a:t>an </a:t>
            </a:r>
            <a:r>
              <a:rPr kumimoji="1" sz="3300" b="0" i="0" u="none" strike="noStrike" kern="1200" cap="none" spc="80" normalizeH="0" baseline="0" noProof="0" dirty="0">
                <a:ln>
                  <a:noFill/>
                </a:ln>
                <a:solidFill>
                  <a:srgbClr val="002A5C"/>
                </a:solidFill>
                <a:effectLst/>
                <a:uLnTx/>
                <a:uFillTx/>
                <a:latin typeface="Arial"/>
                <a:ea typeface="+mn-ea"/>
                <a:cs typeface="Arial"/>
              </a:rPr>
              <a:t>IMU, </a:t>
            </a:r>
            <a:r>
              <a:rPr kumimoji="1" sz="3300" b="0" i="0" u="none" strike="noStrike" kern="1200" cap="none" spc="-170" normalizeH="0" baseline="0" noProof="0" dirty="0">
                <a:ln>
                  <a:noFill/>
                </a:ln>
                <a:solidFill>
                  <a:srgbClr val="002A5C"/>
                </a:solidFill>
                <a:effectLst/>
                <a:uLnTx/>
                <a:uFillTx/>
                <a:latin typeface="Arial"/>
                <a:ea typeface="+mn-ea"/>
                <a:cs typeface="Arial"/>
              </a:rPr>
              <a:t>GNSS </a:t>
            </a:r>
            <a:r>
              <a:rPr kumimoji="1" sz="3300" b="0" i="0" u="none" strike="noStrike" kern="1200" cap="none" spc="-110" normalizeH="0" baseline="0" noProof="0" dirty="0">
                <a:ln>
                  <a:noFill/>
                </a:ln>
                <a:solidFill>
                  <a:srgbClr val="002A5C"/>
                </a:solidFill>
                <a:effectLst/>
                <a:uLnTx/>
                <a:uFillTx/>
                <a:latin typeface="Arial"/>
                <a:ea typeface="+mn-ea"/>
                <a:cs typeface="Arial"/>
              </a:rPr>
              <a:t>sensor, </a:t>
            </a:r>
            <a:r>
              <a:rPr kumimoji="1" sz="3300" b="0" i="0" u="none" strike="noStrike" kern="1200" cap="none" spc="-50" normalizeH="0" baseline="0" noProof="0" dirty="0">
                <a:ln>
                  <a:noFill/>
                </a:ln>
                <a:solidFill>
                  <a:srgbClr val="002A5C"/>
                </a:solidFill>
                <a:effectLst/>
                <a:uLnTx/>
                <a:uFillTx/>
                <a:latin typeface="Arial"/>
                <a:ea typeface="+mn-ea"/>
                <a:cs typeface="Arial"/>
              </a:rPr>
              <a:t>and</a:t>
            </a:r>
            <a:r>
              <a:rPr kumimoji="1" sz="3300" b="0" i="0" u="none" strike="noStrike" kern="1200" cap="none" spc="370" normalizeH="0" baseline="0" noProof="0" dirty="0">
                <a:ln>
                  <a:noFill/>
                </a:ln>
                <a:solidFill>
                  <a:srgbClr val="002A5C"/>
                </a:solidFill>
                <a:effectLst/>
                <a:uLnTx/>
                <a:uFillTx/>
                <a:latin typeface="Arial"/>
                <a:ea typeface="+mn-ea"/>
                <a:cs typeface="Arial"/>
              </a:rPr>
              <a:t> </a:t>
            </a:r>
            <a:r>
              <a:rPr kumimoji="1" sz="3300" b="0" i="0" u="none" strike="noStrike" kern="1200" cap="none" spc="-35" normalizeH="0" baseline="0" noProof="0" dirty="0">
                <a:ln>
                  <a:noFill/>
                </a:ln>
                <a:solidFill>
                  <a:srgbClr val="002A5C"/>
                </a:solidFill>
                <a:effectLst/>
                <a:uLnTx/>
                <a:uFillTx/>
                <a:latin typeface="Arial"/>
                <a:ea typeface="+mn-ea"/>
                <a:cs typeface="Arial"/>
              </a:rPr>
              <a:t>LIDAR.</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2529557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11" y="584140"/>
            <a:ext cx="11666855" cy="930275"/>
          </a:xfrm>
          <a:prstGeom prst="rect">
            <a:avLst/>
          </a:prstGeom>
        </p:spPr>
        <p:txBody>
          <a:bodyPr vert="horz" wrap="square" lIns="0" tIns="17145" rIns="0" bIns="0" rtlCol="0">
            <a:spAutoFit/>
          </a:bodyPr>
          <a:lstStyle/>
          <a:p>
            <a:pPr marL="12700">
              <a:lnSpc>
                <a:spcPct val="100000"/>
              </a:lnSpc>
              <a:spcBef>
                <a:spcPts val="135"/>
              </a:spcBef>
            </a:pPr>
            <a:r>
              <a:rPr sz="5900" spc="-330" dirty="0">
                <a:solidFill>
                  <a:srgbClr val="002A5C"/>
                </a:solidFill>
              </a:rPr>
              <a:t>Why </a:t>
            </a:r>
            <a:r>
              <a:rPr sz="5900" spc="-175" dirty="0">
                <a:solidFill>
                  <a:srgbClr val="002A5C"/>
                </a:solidFill>
              </a:rPr>
              <a:t>use </a:t>
            </a:r>
            <a:r>
              <a:rPr sz="5900" spc="390" dirty="0">
                <a:solidFill>
                  <a:srgbClr val="002A5C"/>
                </a:solidFill>
              </a:rPr>
              <a:t>GNSS </a:t>
            </a:r>
            <a:r>
              <a:rPr sz="5900" spc="-335" dirty="0">
                <a:solidFill>
                  <a:srgbClr val="002A5C"/>
                </a:solidFill>
              </a:rPr>
              <a:t>with </a:t>
            </a:r>
            <a:r>
              <a:rPr sz="5900" spc="390" dirty="0">
                <a:solidFill>
                  <a:srgbClr val="002A5C"/>
                </a:solidFill>
              </a:rPr>
              <a:t>IMU </a:t>
            </a:r>
            <a:r>
              <a:rPr sz="5900" spc="-210" dirty="0">
                <a:solidFill>
                  <a:srgbClr val="002A5C"/>
                </a:solidFill>
              </a:rPr>
              <a:t>&amp;</a:t>
            </a:r>
            <a:r>
              <a:rPr sz="5900" spc="180" dirty="0">
                <a:solidFill>
                  <a:srgbClr val="002A5C"/>
                </a:solidFill>
              </a:rPr>
              <a:t> </a:t>
            </a:r>
            <a:r>
              <a:rPr sz="5900" spc="140" dirty="0">
                <a:solidFill>
                  <a:srgbClr val="002A5C"/>
                </a:solidFill>
              </a:rPr>
              <a:t>LIDAR?</a:t>
            </a:r>
            <a:endParaRPr sz="5900"/>
          </a:p>
        </p:txBody>
      </p:sp>
      <p:sp>
        <p:nvSpPr>
          <p:cNvPr id="3" name="object 3"/>
          <p:cNvSpPr txBox="1"/>
          <p:nvPr/>
        </p:nvSpPr>
        <p:spPr>
          <a:xfrm>
            <a:off x="1438294" y="2353720"/>
            <a:ext cx="9320928" cy="7645042"/>
          </a:xfrm>
          <a:prstGeom prst="rect">
            <a:avLst/>
          </a:prstGeom>
        </p:spPr>
        <p:txBody>
          <a:bodyPr vert="horz" wrap="square" lIns="0" tIns="12065" rIns="0" bIns="0" rtlCol="0">
            <a:spAutoFit/>
          </a:bodyPr>
          <a:lstStyle/>
          <a:p>
            <a:pPr marL="320675" marR="450850" lvl="0" indent="-283210" algn="l" defTabSz="914400" rtl="0" eaLnBrk="1" fontAlgn="auto" latinLnBrk="0" hangingPunct="1">
              <a:lnSpc>
                <a:spcPct val="100000"/>
              </a:lnSpc>
              <a:spcBef>
                <a:spcPts val="95"/>
              </a:spcBef>
              <a:spcAft>
                <a:spcPts val="0"/>
              </a:spcAft>
              <a:buClrTx/>
              <a:buSzPct val="119696"/>
              <a:buFontTx/>
              <a:buChar char="•"/>
              <a:tabLst>
                <a:tab pos="321310" algn="l"/>
              </a:tabLst>
              <a:defRPr/>
            </a:pPr>
            <a:r>
              <a:rPr kumimoji="1" sz="3300" b="0" i="0" u="none" strike="noStrike" kern="1200" cap="none" spc="-75" normalizeH="0" baseline="0" noProof="0" dirty="0">
                <a:ln>
                  <a:noFill/>
                </a:ln>
                <a:solidFill>
                  <a:srgbClr val="002A5C"/>
                </a:solidFill>
                <a:effectLst/>
                <a:uLnTx/>
                <a:uFillTx/>
                <a:latin typeface="Arial"/>
                <a:ea typeface="+mn-ea"/>
                <a:cs typeface="Arial"/>
              </a:rPr>
              <a:t>Error </a:t>
            </a:r>
            <a:r>
              <a:rPr kumimoji="1" sz="3300" b="0" i="0" u="none" strike="noStrike" kern="1200" cap="none" spc="-50" normalizeH="0" baseline="0" noProof="0" dirty="0">
                <a:ln>
                  <a:noFill/>
                </a:ln>
                <a:solidFill>
                  <a:srgbClr val="002A5C"/>
                </a:solidFill>
                <a:effectLst/>
                <a:uLnTx/>
                <a:uFillTx/>
                <a:latin typeface="Arial"/>
                <a:ea typeface="+mn-ea"/>
                <a:cs typeface="Arial"/>
              </a:rPr>
              <a:t>dynamics </a:t>
            </a:r>
            <a:r>
              <a:rPr kumimoji="1" sz="3300" b="0" i="0" u="none" strike="noStrike" kern="1200" cap="none" spc="-125" normalizeH="0" baseline="0" noProof="0" dirty="0">
                <a:ln>
                  <a:noFill/>
                </a:ln>
                <a:solidFill>
                  <a:srgbClr val="002A5C"/>
                </a:solidFill>
                <a:effectLst/>
                <a:uLnTx/>
                <a:uFillTx/>
                <a:latin typeface="Arial"/>
                <a:ea typeface="+mn-ea"/>
                <a:cs typeface="Arial"/>
              </a:rPr>
              <a:t>are </a:t>
            </a:r>
            <a:r>
              <a:rPr kumimoji="1" sz="3300" b="0" i="0" u="none" strike="noStrike" kern="1200" cap="none" spc="-20" normalizeH="0" baseline="0" noProof="0" dirty="0">
                <a:ln>
                  <a:noFill/>
                </a:ln>
                <a:solidFill>
                  <a:srgbClr val="002A5C"/>
                </a:solidFill>
                <a:effectLst/>
                <a:uLnTx/>
                <a:uFillTx/>
                <a:latin typeface="Arial"/>
                <a:ea typeface="+mn-ea"/>
                <a:cs typeface="Arial"/>
              </a:rPr>
              <a:t>completely </a:t>
            </a:r>
            <a:r>
              <a:rPr kumimoji="1" sz="3300" b="0" i="0" u="none" strike="noStrike" kern="1200" cap="none" spc="35" normalizeH="0" baseline="0" noProof="0" dirty="0">
                <a:ln>
                  <a:noFill/>
                </a:ln>
                <a:solidFill>
                  <a:srgbClr val="002A5C"/>
                </a:solidFill>
                <a:effectLst/>
                <a:uLnTx/>
                <a:uFillTx/>
                <a:latin typeface="Arial"/>
                <a:ea typeface="+mn-ea"/>
                <a:cs typeface="Arial"/>
              </a:rPr>
              <a:t>different  </a:t>
            </a:r>
            <a:r>
              <a:rPr kumimoji="1" sz="3300" b="0" i="0" u="none" strike="noStrike" kern="1200" cap="none" spc="-65" normalizeH="0" baseline="0" noProof="0" dirty="0">
                <a:ln>
                  <a:noFill/>
                </a:ln>
                <a:solidFill>
                  <a:srgbClr val="002A5C"/>
                </a:solidFill>
                <a:effectLst/>
                <a:uLnTx/>
                <a:uFillTx/>
                <a:latin typeface="Arial"/>
                <a:ea typeface="+mn-ea"/>
                <a:cs typeface="Arial"/>
              </a:rPr>
              <a:t>and</a:t>
            </a:r>
            <a:r>
              <a:rPr kumimoji="1" sz="3300" b="0" i="0" u="none" strike="noStrike" kern="1200" cap="none" spc="80" normalizeH="0" baseline="0" noProof="0" dirty="0">
                <a:ln>
                  <a:noFill/>
                </a:ln>
                <a:solidFill>
                  <a:srgbClr val="002A5C"/>
                </a:solidFill>
                <a:effectLst/>
                <a:uLnTx/>
                <a:uFillTx/>
                <a:latin typeface="Arial"/>
                <a:ea typeface="+mn-ea"/>
                <a:cs typeface="Arial"/>
              </a:rPr>
              <a:t> </a:t>
            </a:r>
            <a:r>
              <a:rPr kumimoji="1" sz="3300" b="0" i="0" u="none" strike="noStrike" kern="1200" cap="none" spc="-35" normalizeH="0" baseline="0" noProof="0" dirty="0" smtClean="0">
                <a:ln>
                  <a:noFill/>
                </a:ln>
                <a:solidFill>
                  <a:srgbClr val="FF0000"/>
                </a:solidFill>
                <a:effectLst/>
                <a:uLnTx/>
                <a:uFillTx/>
                <a:latin typeface="Arial"/>
                <a:ea typeface="+mn-ea"/>
                <a:cs typeface="Arial"/>
              </a:rPr>
              <a:t>uncorrelated</a:t>
            </a:r>
            <a:r>
              <a:rPr kumimoji="1" lang="ja-JP" altLang="en-US" sz="3300" b="0" i="0" u="none" strike="noStrike" kern="1200" cap="none" spc="-35" normalizeH="0" baseline="0" noProof="0" dirty="0" smtClean="0">
                <a:ln>
                  <a:noFill/>
                </a:ln>
                <a:solidFill>
                  <a:srgbClr val="FF0000"/>
                </a:solidFill>
                <a:effectLst/>
                <a:uLnTx/>
                <a:uFillTx/>
                <a:latin typeface="Arial"/>
                <a:ea typeface="+mn-ea"/>
                <a:cs typeface="Arial"/>
              </a:rPr>
              <a:t>（無相関）</a:t>
            </a:r>
            <a:endParaRPr kumimoji="1" sz="3300" b="0" i="0" u="none" strike="noStrike" kern="1200" cap="none" spc="0" normalizeH="0" baseline="0" noProof="0" dirty="0">
              <a:ln>
                <a:noFill/>
              </a:ln>
              <a:solidFill>
                <a:srgbClr val="FF0000"/>
              </a:solidFill>
              <a:effectLst/>
              <a:uLnTx/>
              <a:uFillTx/>
              <a:latin typeface="Arial"/>
              <a:ea typeface="+mn-ea"/>
              <a:cs typeface="Arial"/>
            </a:endParaRPr>
          </a:p>
          <a:p>
            <a:pPr marL="320675" marR="78105" lvl="0" indent="-283210" algn="l" defTabSz="914400" rtl="0" eaLnBrk="1" fontAlgn="auto" latinLnBrk="0" hangingPunct="1">
              <a:lnSpc>
                <a:spcPct val="100000"/>
              </a:lnSpc>
              <a:spcBef>
                <a:spcPts val="2965"/>
              </a:spcBef>
              <a:spcAft>
                <a:spcPts val="0"/>
              </a:spcAft>
              <a:buClrTx/>
              <a:buSzPct val="119696"/>
              <a:buFontTx/>
              <a:buChar char="•"/>
              <a:tabLst>
                <a:tab pos="321310" algn="l"/>
              </a:tabLst>
              <a:defRPr/>
            </a:pPr>
            <a:r>
              <a:rPr kumimoji="1" sz="3300" b="0" i="0" u="none" strike="noStrike" kern="1200" cap="none" spc="55" normalizeH="0" baseline="0" noProof="0" dirty="0">
                <a:ln>
                  <a:noFill/>
                </a:ln>
                <a:solidFill>
                  <a:srgbClr val="FF0000"/>
                </a:solidFill>
                <a:effectLst/>
                <a:uLnTx/>
                <a:uFillTx/>
                <a:latin typeface="Arial"/>
                <a:ea typeface="+mn-ea"/>
                <a:cs typeface="Arial"/>
              </a:rPr>
              <a:t>IMU</a:t>
            </a:r>
            <a:r>
              <a:rPr kumimoji="1" sz="3300" b="0" i="0" u="none" strike="noStrike" kern="1200" cap="none" spc="55" normalizeH="0" baseline="0" noProof="0" dirty="0">
                <a:ln>
                  <a:noFill/>
                </a:ln>
                <a:solidFill>
                  <a:srgbClr val="002A5C"/>
                </a:solidFill>
                <a:effectLst/>
                <a:uLnTx/>
                <a:uFillTx/>
                <a:latin typeface="Arial"/>
                <a:ea typeface="+mn-ea"/>
                <a:cs typeface="Arial"/>
              </a:rPr>
              <a:t> </a:t>
            </a:r>
            <a:r>
              <a:rPr kumimoji="1" sz="3300" b="0" i="0" u="none" strike="noStrike" kern="1200" cap="none" spc="-75" normalizeH="0" baseline="0" noProof="0" dirty="0">
                <a:ln>
                  <a:noFill/>
                </a:ln>
                <a:solidFill>
                  <a:srgbClr val="002A5C"/>
                </a:solidFill>
                <a:effectLst/>
                <a:uLnTx/>
                <a:uFillTx/>
                <a:latin typeface="Arial"/>
                <a:ea typeface="+mn-ea"/>
                <a:cs typeface="Arial"/>
              </a:rPr>
              <a:t>provides </a:t>
            </a:r>
            <a:r>
              <a:rPr kumimoji="1" sz="3300" b="0" i="0" u="none" strike="noStrike" kern="1200" cap="none" spc="-5" normalizeH="0" baseline="0" noProof="0" dirty="0">
                <a:ln>
                  <a:noFill/>
                </a:ln>
                <a:solidFill>
                  <a:srgbClr val="002A5C"/>
                </a:solidFill>
                <a:effectLst/>
                <a:uLnTx/>
                <a:uFillTx/>
                <a:latin typeface="Arial"/>
                <a:ea typeface="+mn-ea"/>
                <a:cs typeface="Arial"/>
              </a:rPr>
              <a:t>‘</a:t>
            </a:r>
            <a:r>
              <a:rPr kumimoji="1" sz="3300" b="0" i="0" u="none" strike="noStrike" kern="1200" cap="none" spc="-5" normalizeH="0" baseline="0" noProof="0" dirty="0" smtClean="0">
                <a:ln>
                  <a:noFill/>
                </a:ln>
                <a:solidFill>
                  <a:srgbClr val="FF0000"/>
                </a:solidFill>
                <a:effectLst/>
                <a:uLnTx/>
                <a:uFillTx/>
                <a:latin typeface="Arial"/>
                <a:ea typeface="+mn-ea"/>
                <a:cs typeface="Arial"/>
              </a:rPr>
              <a:t>smoothing</a:t>
            </a:r>
            <a:r>
              <a:rPr kumimoji="1" lang="ja-JP" altLang="en-US" sz="3300" b="0" i="0" u="none" strike="noStrike" kern="1200" cap="none" spc="-5" normalizeH="0" baseline="0" noProof="0" dirty="0" smtClean="0">
                <a:ln>
                  <a:noFill/>
                </a:ln>
                <a:solidFill>
                  <a:srgbClr val="FF0000"/>
                </a:solidFill>
                <a:effectLst/>
                <a:uLnTx/>
                <a:uFillTx/>
                <a:latin typeface="Arial"/>
                <a:ea typeface="+mn-ea"/>
                <a:cs typeface="Arial"/>
              </a:rPr>
              <a:t>（平滑「へいかつ」化）</a:t>
            </a:r>
            <a:r>
              <a:rPr kumimoji="1" sz="3300" b="0" i="0" u="none" strike="noStrike" kern="1200" cap="none" spc="-5" normalizeH="0" baseline="0" noProof="0" dirty="0" smtClean="0">
                <a:ln>
                  <a:noFill/>
                </a:ln>
                <a:solidFill>
                  <a:srgbClr val="002A5C"/>
                </a:solidFill>
                <a:effectLst/>
                <a:uLnTx/>
                <a:uFillTx/>
                <a:latin typeface="Arial"/>
                <a:ea typeface="+mn-ea"/>
                <a:cs typeface="Arial"/>
              </a:rPr>
              <a:t>’ </a:t>
            </a:r>
            <a:r>
              <a:rPr kumimoji="1" sz="3300" b="0" i="0" u="none" strike="noStrike" kern="1200" cap="none" spc="-5" normalizeH="0" baseline="0" noProof="0" dirty="0">
                <a:ln>
                  <a:noFill/>
                </a:ln>
                <a:solidFill>
                  <a:srgbClr val="002A5C"/>
                </a:solidFill>
                <a:effectLst/>
                <a:uLnTx/>
                <a:uFillTx/>
                <a:latin typeface="Arial"/>
                <a:ea typeface="+mn-ea"/>
                <a:cs typeface="Arial"/>
              </a:rPr>
              <a:t>of </a:t>
            </a:r>
            <a:r>
              <a:rPr kumimoji="1" sz="3300" b="0" i="0" u="none" strike="noStrike" kern="1200" cap="none" spc="-135" normalizeH="0" baseline="0" noProof="0" dirty="0">
                <a:ln>
                  <a:noFill/>
                </a:ln>
                <a:solidFill>
                  <a:srgbClr val="002A5C"/>
                </a:solidFill>
                <a:effectLst/>
                <a:uLnTx/>
                <a:uFillTx/>
                <a:latin typeface="Arial"/>
                <a:ea typeface="+mn-ea"/>
                <a:cs typeface="Arial"/>
              </a:rPr>
              <a:t>GNSS, </a:t>
            </a:r>
            <a:r>
              <a:rPr kumimoji="1" sz="3300" b="0" i="0" u="none" strike="noStrike" kern="1200" cap="none" spc="95" normalizeH="0" baseline="0" noProof="0" dirty="0">
                <a:ln>
                  <a:noFill/>
                </a:ln>
                <a:solidFill>
                  <a:srgbClr val="002A5C"/>
                </a:solidFill>
                <a:effectLst/>
                <a:uLnTx/>
                <a:uFillTx/>
                <a:latin typeface="Century Gothic"/>
                <a:ea typeface="+mn-ea"/>
                <a:cs typeface="Century Gothic"/>
              </a:rPr>
              <a:t>fi</a:t>
            </a:r>
            <a:r>
              <a:rPr kumimoji="1" sz="3300" b="0" i="0" u="none" strike="noStrike" kern="1200" cap="none" spc="95" normalizeH="0" baseline="0" noProof="0" dirty="0">
                <a:ln>
                  <a:noFill/>
                </a:ln>
                <a:solidFill>
                  <a:srgbClr val="002A5C"/>
                </a:solidFill>
                <a:effectLst/>
                <a:uLnTx/>
                <a:uFillTx/>
                <a:latin typeface="Arial"/>
                <a:ea typeface="+mn-ea"/>
                <a:cs typeface="Arial"/>
              </a:rPr>
              <a:t>ll-in  </a:t>
            </a:r>
            <a:r>
              <a:rPr kumimoji="1" sz="3300" b="0" i="0" u="none" strike="noStrike" kern="1200" cap="none" spc="-5" normalizeH="0" baseline="0" noProof="0" dirty="0">
                <a:ln>
                  <a:noFill/>
                </a:ln>
                <a:solidFill>
                  <a:srgbClr val="002A5C"/>
                </a:solidFill>
                <a:effectLst/>
                <a:uLnTx/>
                <a:uFillTx/>
                <a:latin typeface="Arial"/>
                <a:ea typeface="+mn-ea"/>
                <a:cs typeface="Arial"/>
              </a:rPr>
              <a:t>during </a:t>
            </a:r>
            <a:r>
              <a:rPr kumimoji="1" sz="3300" b="0" i="0" u="none" strike="noStrike" kern="1200" cap="none" spc="-110" normalizeH="0" baseline="0" noProof="0" dirty="0" smtClean="0">
                <a:ln>
                  <a:noFill/>
                </a:ln>
                <a:solidFill>
                  <a:srgbClr val="002A5C"/>
                </a:solidFill>
                <a:effectLst/>
                <a:uLnTx/>
                <a:uFillTx/>
                <a:latin typeface="Arial"/>
                <a:ea typeface="+mn-ea"/>
                <a:cs typeface="Arial"/>
              </a:rPr>
              <a:t>outages</a:t>
            </a:r>
            <a:r>
              <a:rPr kumimoji="1" lang="ja-JP" altLang="en-US" sz="3300" b="0" i="0" u="none" strike="noStrike" kern="1200" cap="none" spc="-110" normalizeH="0" baseline="0" noProof="0" dirty="0" smtClean="0">
                <a:ln>
                  <a:noFill/>
                </a:ln>
                <a:solidFill>
                  <a:srgbClr val="002A5C"/>
                </a:solidFill>
                <a:effectLst/>
                <a:uLnTx/>
                <a:uFillTx/>
                <a:latin typeface="Arial"/>
                <a:ea typeface="+mn-ea"/>
                <a:cs typeface="Arial"/>
              </a:rPr>
              <a:t>（供給停止）</a:t>
            </a:r>
            <a:r>
              <a:rPr kumimoji="1" sz="3300" b="0" i="0" u="none" strike="noStrike" kern="1200" cap="none" spc="-110" normalizeH="0" baseline="0" noProof="0" dirty="0" smtClean="0">
                <a:ln>
                  <a:noFill/>
                </a:ln>
                <a:solidFill>
                  <a:srgbClr val="002A5C"/>
                </a:solidFill>
                <a:effectLst/>
                <a:uLnTx/>
                <a:uFillTx/>
                <a:latin typeface="Arial"/>
                <a:ea typeface="+mn-ea"/>
                <a:cs typeface="Arial"/>
              </a:rPr>
              <a:t> </a:t>
            </a:r>
            <a:r>
              <a:rPr kumimoji="1" sz="3300" b="0" i="0" u="none" strike="noStrike" kern="1200" cap="none" spc="-65" normalizeH="0" baseline="0" noProof="0" dirty="0">
                <a:ln>
                  <a:noFill/>
                </a:ln>
                <a:solidFill>
                  <a:srgbClr val="002A5C"/>
                </a:solidFill>
                <a:effectLst/>
                <a:uLnTx/>
                <a:uFillTx/>
                <a:latin typeface="Arial"/>
                <a:ea typeface="+mn-ea"/>
                <a:cs typeface="Arial"/>
              </a:rPr>
              <a:t>due </a:t>
            </a:r>
            <a:r>
              <a:rPr kumimoji="1" sz="3300" b="0" i="0" u="none" strike="noStrike" kern="1200" cap="none" spc="-5" normalizeH="0" baseline="0" noProof="0" dirty="0">
                <a:ln>
                  <a:noFill/>
                </a:ln>
                <a:solidFill>
                  <a:srgbClr val="002A5C"/>
                </a:solidFill>
                <a:effectLst/>
                <a:uLnTx/>
                <a:uFillTx/>
                <a:latin typeface="Arial"/>
                <a:ea typeface="+mn-ea"/>
                <a:cs typeface="Arial"/>
              </a:rPr>
              <a:t>to </a:t>
            </a:r>
            <a:r>
              <a:rPr kumimoji="1" sz="3300" b="0" i="0" u="none" strike="noStrike" kern="1200" cap="none" spc="-5" normalizeH="0" baseline="0" noProof="0" dirty="0" smtClean="0">
                <a:ln>
                  <a:noFill/>
                </a:ln>
                <a:solidFill>
                  <a:srgbClr val="002A5C"/>
                </a:solidFill>
                <a:effectLst/>
                <a:uLnTx/>
                <a:uFillTx/>
                <a:latin typeface="Arial"/>
                <a:ea typeface="+mn-ea"/>
                <a:cs typeface="Arial"/>
              </a:rPr>
              <a:t>jamming</a:t>
            </a:r>
            <a:r>
              <a:rPr kumimoji="1" lang="ja-JP" altLang="en-US" sz="3300" b="0" i="0" u="none" strike="noStrike" kern="1200" cap="none" spc="-5" normalizeH="0" baseline="0" noProof="0" dirty="0" smtClean="0">
                <a:ln>
                  <a:noFill/>
                </a:ln>
                <a:solidFill>
                  <a:srgbClr val="002A5C"/>
                </a:solidFill>
                <a:effectLst/>
                <a:uLnTx/>
                <a:uFillTx/>
                <a:latin typeface="Arial"/>
                <a:ea typeface="+mn-ea"/>
                <a:cs typeface="Arial"/>
              </a:rPr>
              <a:t>（ジャミング、電波妨害）</a:t>
            </a:r>
            <a:r>
              <a:rPr kumimoji="1" sz="3300" b="0" i="0" u="none" strike="noStrike" kern="1200" cap="none" spc="-5" normalizeH="0" baseline="0" noProof="0" dirty="0" smtClean="0">
                <a:ln>
                  <a:noFill/>
                </a:ln>
                <a:solidFill>
                  <a:srgbClr val="002A5C"/>
                </a:solidFill>
                <a:effectLst/>
                <a:uLnTx/>
                <a:uFillTx/>
                <a:latin typeface="Arial"/>
                <a:ea typeface="+mn-ea"/>
                <a:cs typeface="Arial"/>
              </a:rPr>
              <a:t> </a:t>
            </a:r>
            <a:r>
              <a:rPr kumimoji="1" sz="3300" b="0" i="0" u="none" strike="noStrike" kern="1200" cap="none" spc="-95" normalizeH="0" baseline="0" noProof="0" dirty="0">
                <a:ln>
                  <a:noFill/>
                </a:ln>
                <a:solidFill>
                  <a:srgbClr val="002A5C"/>
                </a:solidFill>
                <a:effectLst/>
                <a:uLnTx/>
                <a:uFillTx/>
                <a:latin typeface="Arial"/>
                <a:ea typeface="+mn-ea"/>
                <a:cs typeface="Arial"/>
              </a:rPr>
              <a:t>or  </a:t>
            </a:r>
            <a:r>
              <a:rPr kumimoji="1" sz="3300" b="0" i="0" u="none" strike="noStrike" kern="1200" cap="none" spc="-70" normalizeH="0" baseline="0" noProof="0" dirty="0">
                <a:ln>
                  <a:noFill/>
                </a:ln>
                <a:solidFill>
                  <a:srgbClr val="002A5C"/>
                </a:solidFill>
                <a:effectLst/>
                <a:uLnTx/>
                <a:uFillTx/>
                <a:latin typeface="Arial"/>
                <a:ea typeface="+mn-ea"/>
                <a:cs typeface="Arial"/>
              </a:rPr>
              <a:t>maneuvering</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540385" marR="230504" lvl="1" indent="-283210" algn="l" defTabSz="914400" rtl="0" eaLnBrk="1" fontAlgn="auto" latinLnBrk="0" hangingPunct="1">
              <a:lnSpc>
                <a:spcPct val="100000"/>
              </a:lnSpc>
              <a:spcBef>
                <a:spcPts val="2960"/>
              </a:spcBef>
              <a:spcAft>
                <a:spcPts val="0"/>
              </a:spcAft>
              <a:buClrTx/>
              <a:buSzPct val="119696"/>
              <a:buFont typeface="Arial"/>
              <a:buChar char="•"/>
              <a:tabLst>
                <a:tab pos="541020" algn="l"/>
              </a:tabLst>
              <a:defRPr/>
            </a:pPr>
            <a:r>
              <a:rPr kumimoji="1" sz="3300" b="0" i="1" u="none" strike="noStrike" kern="1200" cap="none" spc="-114" normalizeH="0" baseline="0" noProof="0" dirty="0">
                <a:ln>
                  <a:noFill/>
                </a:ln>
                <a:solidFill>
                  <a:srgbClr val="002A5C"/>
                </a:solidFill>
                <a:effectLst/>
                <a:uLnTx/>
                <a:uFillTx/>
                <a:latin typeface="Arial"/>
                <a:ea typeface="+mn-ea"/>
                <a:cs typeface="Arial"/>
              </a:rPr>
              <a:t>Wheel </a:t>
            </a:r>
            <a:r>
              <a:rPr kumimoji="1" sz="3300" b="0" i="1" u="none" strike="noStrike" kern="1200" cap="none" spc="-75" normalizeH="0" baseline="0" noProof="0" dirty="0">
                <a:ln>
                  <a:noFill/>
                </a:ln>
                <a:solidFill>
                  <a:srgbClr val="002A5C"/>
                </a:solidFill>
                <a:effectLst/>
                <a:uLnTx/>
                <a:uFillTx/>
                <a:latin typeface="Arial"/>
                <a:ea typeface="+mn-ea"/>
                <a:cs typeface="Arial"/>
              </a:rPr>
              <a:t>odometry </a:t>
            </a:r>
            <a:r>
              <a:rPr kumimoji="1" sz="3300" b="0" i="1" u="none" strike="noStrike" kern="1200" cap="none" spc="-5" normalizeH="0" baseline="0" noProof="0" dirty="0">
                <a:ln>
                  <a:noFill/>
                </a:ln>
                <a:solidFill>
                  <a:srgbClr val="002A5C"/>
                </a:solidFill>
                <a:effectLst/>
                <a:uLnTx/>
                <a:uFillTx/>
                <a:latin typeface="Arial"/>
                <a:ea typeface="+mn-ea"/>
                <a:cs typeface="Arial"/>
              </a:rPr>
              <a:t>is </a:t>
            </a:r>
            <a:r>
              <a:rPr kumimoji="1" sz="3300" b="0" i="1" u="none" strike="noStrike" kern="1200" cap="none" spc="-95" normalizeH="0" baseline="0" noProof="0" dirty="0">
                <a:ln>
                  <a:noFill/>
                </a:ln>
                <a:solidFill>
                  <a:srgbClr val="002A5C"/>
                </a:solidFill>
                <a:effectLst/>
                <a:uLnTx/>
                <a:uFillTx/>
                <a:latin typeface="Arial"/>
                <a:ea typeface="+mn-ea"/>
                <a:cs typeface="Arial"/>
              </a:rPr>
              <a:t>also </a:t>
            </a:r>
            <a:r>
              <a:rPr kumimoji="1" sz="3300" b="0" i="1" u="none" strike="noStrike" kern="1200" cap="none" spc="-50" normalizeH="0" baseline="0" noProof="0" dirty="0">
                <a:ln>
                  <a:noFill/>
                </a:ln>
                <a:solidFill>
                  <a:srgbClr val="002A5C"/>
                </a:solidFill>
                <a:effectLst/>
                <a:uLnTx/>
                <a:uFillTx/>
                <a:latin typeface="Arial"/>
                <a:ea typeface="+mn-ea"/>
                <a:cs typeface="Arial"/>
              </a:rPr>
              <a:t>possible </a:t>
            </a:r>
            <a:r>
              <a:rPr kumimoji="1" sz="3300" b="0" i="1" u="none" strike="noStrike" kern="1200" cap="none" spc="120" normalizeH="0" baseline="0" noProof="0" dirty="0">
                <a:ln>
                  <a:noFill/>
                </a:ln>
                <a:solidFill>
                  <a:srgbClr val="002A5C"/>
                </a:solidFill>
                <a:effectLst/>
                <a:uLnTx/>
                <a:uFillTx/>
                <a:latin typeface="Arial"/>
                <a:ea typeface="+mn-ea"/>
                <a:cs typeface="Arial"/>
              </a:rPr>
              <a:t>(if </a:t>
            </a:r>
            <a:r>
              <a:rPr kumimoji="1" sz="3300" b="0" i="1" u="none" strike="noStrike" kern="1200" cap="none" spc="-50" normalizeH="0" baseline="0" noProof="0" dirty="0">
                <a:ln>
                  <a:noFill/>
                </a:ln>
                <a:solidFill>
                  <a:srgbClr val="002A5C"/>
                </a:solidFill>
                <a:effectLst/>
                <a:uLnTx/>
                <a:uFillTx/>
                <a:latin typeface="Arial"/>
                <a:ea typeface="+mn-ea"/>
                <a:cs typeface="Arial"/>
              </a:rPr>
              <a:t>only  </a:t>
            </a:r>
            <a:r>
              <a:rPr kumimoji="1" sz="3300" b="0" i="1" u="none" strike="noStrike" kern="1200" cap="none" spc="-5" normalizeH="0" baseline="0" noProof="0" dirty="0">
                <a:ln>
                  <a:noFill/>
                </a:ln>
                <a:solidFill>
                  <a:srgbClr val="002A5C"/>
                </a:solidFill>
                <a:effectLst/>
                <a:uLnTx/>
                <a:uFillTx/>
                <a:latin typeface="Arial"/>
                <a:ea typeface="+mn-ea"/>
                <a:cs typeface="Arial"/>
              </a:rPr>
              <a:t>2D position orientation is</a:t>
            </a:r>
            <a:r>
              <a:rPr kumimoji="1" sz="3300" b="0" i="1" u="none" strike="noStrike" kern="1200" cap="none" spc="350" normalizeH="0" baseline="0" noProof="0" dirty="0">
                <a:ln>
                  <a:noFill/>
                </a:ln>
                <a:solidFill>
                  <a:srgbClr val="002A5C"/>
                </a:solidFill>
                <a:effectLst/>
                <a:uLnTx/>
                <a:uFillTx/>
                <a:latin typeface="Arial"/>
                <a:ea typeface="+mn-ea"/>
                <a:cs typeface="Arial"/>
              </a:rPr>
              <a:t> </a:t>
            </a:r>
            <a:r>
              <a:rPr kumimoji="1" sz="3300" b="0" i="1" u="none" strike="noStrike" kern="1200" cap="none" spc="-50" normalizeH="0" baseline="0" noProof="0" dirty="0">
                <a:ln>
                  <a:noFill/>
                </a:ln>
                <a:solidFill>
                  <a:srgbClr val="002A5C"/>
                </a:solidFill>
                <a:effectLst/>
                <a:uLnTx/>
                <a:uFillTx/>
                <a:latin typeface="Arial"/>
                <a:ea typeface="+mn-ea"/>
                <a:cs typeface="Arial"/>
              </a:rPr>
              <a:t>desired)</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320675" marR="1135380" lvl="0" indent="-283210" algn="l" defTabSz="914400" rtl="0" eaLnBrk="1" fontAlgn="auto" latinLnBrk="0" hangingPunct="1">
              <a:lnSpc>
                <a:spcPct val="100000"/>
              </a:lnSpc>
              <a:spcBef>
                <a:spcPts val="2965"/>
              </a:spcBef>
              <a:spcAft>
                <a:spcPts val="0"/>
              </a:spcAft>
              <a:buClrTx/>
              <a:buSzPct val="119696"/>
              <a:buFontTx/>
              <a:buChar char="•"/>
              <a:tabLst>
                <a:tab pos="321310" algn="l"/>
              </a:tabLst>
              <a:defRPr/>
            </a:pPr>
            <a:r>
              <a:rPr kumimoji="1" sz="3300" b="0" i="0" u="none" strike="noStrike" kern="1200" cap="none" spc="-190" normalizeH="0" baseline="0" noProof="0" dirty="0">
                <a:ln>
                  <a:noFill/>
                </a:ln>
                <a:solidFill>
                  <a:srgbClr val="FF0000"/>
                </a:solidFill>
                <a:effectLst/>
                <a:uLnTx/>
                <a:uFillTx/>
                <a:latin typeface="Arial"/>
                <a:ea typeface="+mn-ea"/>
                <a:cs typeface="Arial"/>
              </a:rPr>
              <a:t>GNSS</a:t>
            </a:r>
            <a:r>
              <a:rPr kumimoji="1" sz="3300" b="0" i="0" u="none" strike="noStrike" kern="1200" cap="none" spc="-190" normalizeH="0" baseline="0" noProof="0" dirty="0">
                <a:ln>
                  <a:noFill/>
                </a:ln>
                <a:solidFill>
                  <a:srgbClr val="002A5C"/>
                </a:solidFill>
                <a:effectLst/>
                <a:uLnTx/>
                <a:uFillTx/>
                <a:latin typeface="Arial"/>
                <a:ea typeface="+mn-ea"/>
                <a:cs typeface="Arial"/>
              </a:rPr>
              <a:t> </a:t>
            </a:r>
            <a:r>
              <a:rPr kumimoji="1" sz="3300" b="0" i="0" u="none" strike="noStrike" kern="1200" cap="none" spc="-75" normalizeH="0" baseline="0" noProof="0" dirty="0">
                <a:ln>
                  <a:noFill/>
                </a:ln>
                <a:solidFill>
                  <a:srgbClr val="002A5C"/>
                </a:solidFill>
                <a:effectLst/>
                <a:uLnTx/>
                <a:uFillTx/>
                <a:latin typeface="Arial"/>
                <a:ea typeface="+mn-ea"/>
                <a:cs typeface="Arial"/>
              </a:rPr>
              <a:t>provides </a:t>
            </a:r>
            <a:r>
              <a:rPr kumimoji="1" sz="3300" b="0" i="0" u="none" strike="noStrike" kern="1200" cap="none" spc="-50" normalizeH="0" baseline="0" noProof="0" dirty="0">
                <a:ln>
                  <a:noFill/>
                </a:ln>
                <a:solidFill>
                  <a:srgbClr val="FF0000"/>
                </a:solidFill>
                <a:effectLst/>
                <a:uLnTx/>
                <a:uFillTx/>
                <a:latin typeface="Arial"/>
                <a:ea typeface="+mn-ea"/>
                <a:cs typeface="Arial"/>
              </a:rPr>
              <a:t>absolute</a:t>
            </a:r>
            <a:r>
              <a:rPr kumimoji="1" sz="3300" b="0" i="0" u="none" strike="noStrike" kern="1200" cap="none" spc="-50" normalizeH="0" baseline="0" noProof="0" dirty="0">
                <a:ln>
                  <a:noFill/>
                </a:ln>
                <a:solidFill>
                  <a:srgbClr val="002A5C"/>
                </a:solidFill>
                <a:effectLst/>
                <a:uLnTx/>
                <a:uFillTx/>
                <a:latin typeface="Arial"/>
                <a:ea typeface="+mn-ea"/>
                <a:cs typeface="Arial"/>
              </a:rPr>
              <a:t> </a:t>
            </a:r>
            <a:r>
              <a:rPr kumimoji="1" sz="3300" b="0" i="0" u="none" strike="noStrike" kern="1200" cap="none" spc="-5" normalizeH="0" baseline="0" noProof="0" dirty="0">
                <a:ln>
                  <a:noFill/>
                </a:ln>
                <a:solidFill>
                  <a:srgbClr val="FF0000"/>
                </a:solidFill>
                <a:effectLst/>
                <a:uLnTx/>
                <a:uFillTx/>
                <a:latin typeface="Arial"/>
                <a:ea typeface="+mn-ea"/>
                <a:cs typeface="Arial"/>
              </a:rPr>
              <a:t>positioning</a:t>
            </a:r>
            <a:r>
              <a:rPr kumimoji="1" sz="3300" b="0" i="0" u="none" strike="noStrike" kern="1200" cap="none" spc="-5" normalizeH="0" baseline="0" noProof="0" dirty="0">
                <a:ln>
                  <a:noFill/>
                </a:ln>
                <a:solidFill>
                  <a:srgbClr val="002A5C"/>
                </a:solidFill>
                <a:effectLst/>
                <a:uLnTx/>
                <a:uFillTx/>
                <a:latin typeface="Arial"/>
                <a:ea typeface="+mn-ea"/>
                <a:cs typeface="Arial"/>
              </a:rPr>
              <a:t>  </a:t>
            </a:r>
            <a:r>
              <a:rPr kumimoji="1" sz="3300" b="0" i="0" u="none" strike="noStrike" kern="1200" cap="none" spc="15" normalizeH="0" baseline="0" noProof="0" dirty="0">
                <a:ln>
                  <a:noFill/>
                </a:ln>
                <a:solidFill>
                  <a:srgbClr val="002A5C"/>
                </a:solidFill>
                <a:effectLst/>
                <a:uLnTx/>
                <a:uFillTx/>
                <a:latin typeface="Arial"/>
                <a:ea typeface="+mn-ea"/>
                <a:cs typeface="Arial"/>
              </a:rPr>
              <a:t>information </a:t>
            </a:r>
            <a:r>
              <a:rPr kumimoji="1" sz="3300" b="0" i="0" u="none" strike="noStrike" kern="1200" cap="none" spc="-5" normalizeH="0" baseline="0" noProof="0" dirty="0">
                <a:ln>
                  <a:noFill/>
                </a:ln>
                <a:solidFill>
                  <a:srgbClr val="002A5C"/>
                </a:solidFill>
                <a:effectLst/>
                <a:uLnTx/>
                <a:uFillTx/>
                <a:latin typeface="Arial"/>
                <a:ea typeface="+mn-ea"/>
                <a:cs typeface="Arial"/>
              </a:rPr>
              <a:t>to </a:t>
            </a:r>
            <a:r>
              <a:rPr kumimoji="1" sz="3300" b="0" i="0" u="none" strike="noStrike" kern="1200" cap="none" spc="20" normalizeH="0" baseline="0" noProof="0" dirty="0">
                <a:ln>
                  <a:noFill/>
                </a:ln>
                <a:solidFill>
                  <a:srgbClr val="FF0000"/>
                </a:solidFill>
                <a:effectLst/>
                <a:uLnTx/>
                <a:uFillTx/>
                <a:latin typeface="Arial"/>
                <a:ea typeface="+mn-ea"/>
                <a:cs typeface="Arial"/>
              </a:rPr>
              <a:t>mitigate</a:t>
            </a:r>
            <a:r>
              <a:rPr kumimoji="1" sz="3300" b="0" i="0" u="none" strike="noStrike" kern="1200" cap="none" spc="20" normalizeH="0" baseline="0" noProof="0" dirty="0">
                <a:ln>
                  <a:noFill/>
                </a:ln>
                <a:solidFill>
                  <a:srgbClr val="002A5C"/>
                </a:solidFill>
                <a:effectLst/>
                <a:uLnTx/>
                <a:uFillTx/>
                <a:latin typeface="Arial"/>
                <a:ea typeface="+mn-ea"/>
                <a:cs typeface="Arial"/>
              </a:rPr>
              <a:t> </a:t>
            </a:r>
            <a:r>
              <a:rPr kumimoji="1" sz="3300" b="0" i="0" u="none" strike="noStrike" kern="1200" cap="none" spc="55" normalizeH="0" baseline="0" noProof="0" dirty="0">
                <a:ln>
                  <a:noFill/>
                </a:ln>
                <a:solidFill>
                  <a:srgbClr val="FF0000"/>
                </a:solidFill>
                <a:effectLst/>
                <a:uLnTx/>
                <a:uFillTx/>
                <a:latin typeface="Arial"/>
                <a:ea typeface="+mn-ea"/>
                <a:cs typeface="Arial"/>
              </a:rPr>
              <a:t>IMU</a:t>
            </a:r>
            <a:r>
              <a:rPr kumimoji="1" sz="3300" b="0" i="0" u="none" strike="noStrike" kern="1200" cap="none" spc="280" normalizeH="0" baseline="0" noProof="0" dirty="0">
                <a:ln>
                  <a:noFill/>
                </a:ln>
                <a:solidFill>
                  <a:srgbClr val="002A5C"/>
                </a:solidFill>
                <a:effectLst/>
                <a:uLnTx/>
                <a:uFillTx/>
                <a:latin typeface="Arial"/>
                <a:ea typeface="+mn-ea"/>
                <a:cs typeface="Arial"/>
              </a:rPr>
              <a:t> </a:t>
            </a:r>
            <a:r>
              <a:rPr kumimoji="1" sz="3300" b="0" i="0" u="none" strike="noStrike" kern="1200" cap="none" spc="105" normalizeH="0" baseline="0" noProof="0" dirty="0" smtClean="0">
                <a:ln>
                  <a:noFill/>
                </a:ln>
                <a:solidFill>
                  <a:srgbClr val="FF0000"/>
                </a:solidFill>
                <a:effectLst/>
                <a:uLnTx/>
                <a:uFillTx/>
                <a:latin typeface="Arial"/>
                <a:ea typeface="+mn-ea"/>
                <a:cs typeface="Arial"/>
              </a:rPr>
              <a:t>drift</a:t>
            </a:r>
            <a:r>
              <a:rPr kumimoji="1" lang="ja-JP" altLang="en-US" sz="3300" b="0" i="0" u="none" strike="noStrike" kern="1200" cap="none" spc="105" normalizeH="0" baseline="0" noProof="0" dirty="0" smtClean="0">
                <a:ln>
                  <a:noFill/>
                </a:ln>
                <a:solidFill>
                  <a:srgbClr val="FF0000"/>
                </a:solidFill>
                <a:effectLst/>
                <a:uLnTx/>
                <a:uFillTx/>
                <a:latin typeface="Arial"/>
                <a:ea typeface="+mn-ea"/>
                <a:cs typeface="Arial"/>
              </a:rPr>
              <a:t>（ドリフト）</a:t>
            </a:r>
            <a:endParaRPr kumimoji="1" sz="3300" b="0" i="0" u="none" strike="noStrike" kern="1200" cap="none" spc="0" normalizeH="0" baseline="0" noProof="0" dirty="0">
              <a:ln>
                <a:noFill/>
              </a:ln>
              <a:solidFill>
                <a:srgbClr val="FF0000"/>
              </a:solidFill>
              <a:effectLst/>
              <a:uLnTx/>
              <a:uFillTx/>
              <a:latin typeface="Arial"/>
              <a:ea typeface="+mn-ea"/>
              <a:cs typeface="Arial"/>
            </a:endParaRPr>
          </a:p>
          <a:p>
            <a:pPr marL="320675" marR="30480" lvl="0" indent="-283210">
              <a:spcBef>
                <a:spcPts val="2960"/>
              </a:spcBef>
              <a:buSzPct val="119696"/>
              <a:buFontTx/>
              <a:buChar char="•"/>
              <a:tabLst>
                <a:tab pos="321310" algn="l"/>
              </a:tabLst>
              <a:defRPr/>
            </a:pPr>
            <a:r>
              <a:rPr kumimoji="1" sz="3300" b="0" i="0" u="none" strike="noStrike" kern="1200" cap="none" spc="-75" normalizeH="0" baseline="0" noProof="0" dirty="0">
                <a:ln>
                  <a:noFill/>
                </a:ln>
                <a:solidFill>
                  <a:srgbClr val="FF0000"/>
                </a:solidFill>
                <a:effectLst/>
                <a:uLnTx/>
                <a:uFillTx/>
                <a:latin typeface="Arial"/>
                <a:ea typeface="+mn-ea"/>
                <a:cs typeface="Arial"/>
              </a:rPr>
              <a:t>LIDAR</a:t>
            </a:r>
            <a:r>
              <a:rPr kumimoji="1" sz="3300" b="0" i="0" u="none" strike="noStrike" kern="1200" cap="none" spc="-75" normalizeH="0" baseline="0" noProof="0" dirty="0">
                <a:ln>
                  <a:noFill/>
                </a:ln>
                <a:solidFill>
                  <a:srgbClr val="002A5C"/>
                </a:solidFill>
                <a:effectLst/>
                <a:uLnTx/>
                <a:uFillTx/>
                <a:latin typeface="Arial"/>
                <a:ea typeface="+mn-ea"/>
                <a:cs typeface="Arial"/>
              </a:rPr>
              <a:t> provides </a:t>
            </a:r>
            <a:r>
              <a:rPr kumimoji="1" sz="3300" b="0" i="0" u="none" strike="noStrike" kern="1200" cap="none" spc="-50" normalizeH="0" baseline="0" noProof="0" dirty="0">
                <a:ln>
                  <a:noFill/>
                </a:ln>
                <a:solidFill>
                  <a:srgbClr val="FF0000"/>
                </a:solidFill>
                <a:effectLst/>
                <a:uLnTx/>
                <a:uFillTx/>
                <a:latin typeface="Arial"/>
                <a:ea typeface="+mn-ea"/>
                <a:cs typeface="Arial"/>
              </a:rPr>
              <a:t>accurate</a:t>
            </a:r>
            <a:r>
              <a:rPr kumimoji="1" sz="3300" b="0" i="0" u="none" strike="noStrike" kern="1200" cap="none" spc="-50" normalizeH="0" baseline="0" noProof="0" dirty="0">
                <a:ln>
                  <a:noFill/>
                </a:ln>
                <a:solidFill>
                  <a:srgbClr val="002A5C"/>
                </a:solidFill>
                <a:effectLst/>
                <a:uLnTx/>
                <a:uFillTx/>
                <a:latin typeface="Arial"/>
                <a:ea typeface="+mn-ea"/>
                <a:cs typeface="Arial"/>
              </a:rPr>
              <a:t> </a:t>
            </a:r>
            <a:r>
              <a:rPr kumimoji="1" sz="3300" b="0" i="0" u="none" strike="noStrike" kern="1200" cap="none" spc="-5" normalizeH="0" baseline="0" noProof="0" dirty="0">
                <a:ln>
                  <a:noFill/>
                </a:ln>
                <a:solidFill>
                  <a:srgbClr val="FF0000"/>
                </a:solidFill>
                <a:effectLst/>
                <a:uLnTx/>
                <a:uFillTx/>
                <a:latin typeface="Arial"/>
                <a:ea typeface="+mn-ea"/>
                <a:cs typeface="Arial"/>
              </a:rPr>
              <a:t>local</a:t>
            </a:r>
            <a:r>
              <a:rPr kumimoji="1" sz="3300" b="0" i="0" u="none" strike="noStrike" kern="1200" cap="none" spc="-5" normalizeH="0" baseline="0" noProof="0" dirty="0">
                <a:ln>
                  <a:noFill/>
                </a:ln>
                <a:solidFill>
                  <a:srgbClr val="002A5C"/>
                </a:solidFill>
                <a:effectLst/>
                <a:uLnTx/>
                <a:uFillTx/>
                <a:latin typeface="Arial"/>
                <a:ea typeface="+mn-ea"/>
                <a:cs typeface="Arial"/>
              </a:rPr>
              <a:t> </a:t>
            </a:r>
            <a:r>
              <a:rPr kumimoji="1" sz="3300" b="0" i="0" u="none" strike="noStrike" kern="1200" cap="none" spc="-5" normalizeH="0" baseline="0" noProof="0" dirty="0">
                <a:ln>
                  <a:noFill/>
                </a:ln>
                <a:solidFill>
                  <a:srgbClr val="FF0000"/>
                </a:solidFill>
                <a:effectLst/>
                <a:uLnTx/>
                <a:uFillTx/>
                <a:latin typeface="Arial"/>
                <a:ea typeface="+mn-ea"/>
                <a:cs typeface="Arial"/>
              </a:rPr>
              <a:t>positioning</a:t>
            </a:r>
            <a:r>
              <a:rPr kumimoji="1" sz="3300" b="0" i="0" u="none" strike="noStrike" kern="1200" cap="none" spc="-5" normalizeH="0" baseline="0" noProof="0" dirty="0">
                <a:ln>
                  <a:noFill/>
                </a:ln>
                <a:solidFill>
                  <a:srgbClr val="002A5C"/>
                </a:solidFill>
                <a:effectLst/>
                <a:uLnTx/>
                <a:uFillTx/>
                <a:latin typeface="Arial"/>
                <a:ea typeface="+mn-ea"/>
                <a:cs typeface="Arial"/>
              </a:rPr>
              <a:t>  </a:t>
            </a:r>
            <a:r>
              <a:rPr kumimoji="1" sz="3300" b="0" i="0" u="none" strike="noStrike" kern="1200" cap="none" spc="60" normalizeH="0" baseline="0" noProof="0" dirty="0">
                <a:ln>
                  <a:noFill/>
                </a:ln>
                <a:solidFill>
                  <a:srgbClr val="002A5C"/>
                </a:solidFill>
                <a:effectLst/>
                <a:uLnTx/>
                <a:uFillTx/>
                <a:latin typeface="Arial"/>
                <a:ea typeface="+mn-ea"/>
                <a:cs typeface="Arial"/>
              </a:rPr>
              <a:t>within </a:t>
            </a:r>
            <a:r>
              <a:rPr kumimoji="1" sz="3300" b="0" i="0" u="none" strike="noStrike" kern="1200" cap="none" spc="-75" normalizeH="0" baseline="0" noProof="0" dirty="0">
                <a:ln>
                  <a:noFill/>
                </a:ln>
                <a:solidFill>
                  <a:srgbClr val="002A5C"/>
                </a:solidFill>
                <a:effectLst/>
                <a:uLnTx/>
                <a:uFillTx/>
                <a:latin typeface="Arial"/>
                <a:ea typeface="+mn-ea"/>
                <a:cs typeface="Arial"/>
              </a:rPr>
              <a:t>known</a:t>
            </a:r>
            <a:r>
              <a:rPr kumimoji="1" sz="3300" b="0" i="0" u="none" strike="noStrike" kern="1200" cap="none" spc="100" normalizeH="0" baseline="0" noProof="0" dirty="0">
                <a:ln>
                  <a:noFill/>
                </a:ln>
                <a:solidFill>
                  <a:srgbClr val="002A5C"/>
                </a:solidFill>
                <a:effectLst/>
                <a:uLnTx/>
                <a:uFillTx/>
                <a:latin typeface="Arial"/>
                <a:ea typeface="+mn-ea"/>
                <a:cs typeface="Arial"/>
              </a:rPr>
              <a:t> </a:t>
            </a:r>
            <a:r>
              <a:rPr kumimoji="1" sz="3300" b="0" i="0" u="none" strike="noStrike" kern="1200" cap="none" spc="-95" normalizeH="0" baseline="0" noProof="0" dirty="0" smtClean="0">
                <a:ln>
                  <a:noFill/>
                </a:ln>
                <a:solidFill>
                  <a:srgbClr val="002A5C"/>
                </a:solidFill>
                <a:effectLst/>
                <a:uLnTx/>
                <a:uFillTx/>
                <a:latin typeface="Arial"/>
                <a:ea typeface="+mn-ea"/>
                <a:cs typeface="Arial"/>
              </a:rPr>
              <a:t>maps</a:t>
            </a:r>
            <a:r>
              <a:rPr lang="en-US" sz="3300" spc="-95" dirty="0">
                <a:solidFill>
                  <a:srgbClr val="002A5C"/>
                </a:solidFill>
                <a:latin typeface="Arial"/>
                <a:cs typeface="Arial"/>
              </a:rPr>
              <a:t> and in sky </a:t>
            </a:r>
            <a:r>
              <a:rPr lang="en-US" sz="3300" spc="-95" dirty="0" smtClean="0">
                <a:solidFill>
                  <a:srgbClr val="002A5C"/>
                </a:solidFill>
                <a:latin typeface="Arial"/>
                <a:cs typeface="Arial"/>
              </a:rPr>
              <a:t>obstructed</a:t>
            </a:r>
            <a:r>
              <a:rPr lang="ja-JP" altLang="en-US" sz="3300" spc="-95" dirty="0" smtClean="0">
                <a:solidFill>
                  <a:srgbClr val="002A5C"/>
                </a:solidFill>
                <a:latin typeface="Arial"/>
                <a:cs typeface="Arial"/>
              </a:rPr>
              <a:t>（遮られた「さえぎる」）</a:t>
            </a:r>
            <a:r>
              <a:rPr lang="en-US" sz="3300" spc="-95" dirty="0" smtClean="0">
                <a:solidFill>
                  <a:srgbClr val="002A5C"/>
                </a:solidFill>
                <a:latin typeface="Arial"/>
                <a:cs typeface="Arial"/>
              </a:rPr>
              <a:t> locations.</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4" name="object 4"/>
          <p:cNvSpPr/>
          <p:nvPr/>
        </p:nvSpPr>
        <p:spPr>
          <a:xfrm>
            <a:off x="10699980" y="1029030"/>
            <a:ext cx="5343760" cy="29591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1544615" y="4570053"/>
            <a:ext cx="4270012" cy="316775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0531852" y="8261936"/>
            <a:ext cx="2083259" cy="240267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3152879" y="9151662"/>
            <a:ext cx="848890" cy="1556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4811571" y="9617405"/>
            <a:ext cx="1222920" cy="115087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14646540" y="3536930"/>
            <a:ext cx="455295" cy="93027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1" sz="5900" b="1" i="0" u="none" strike="noStrike" kern="1200" cap="none" spc="20" normalizeH="0" baseline="0" noProof="0" dirty="0">
                <a:ln>
                  <a:noFill/>
                </a:ln>
                <a:solidFill>
                  <a:prstClr val="black"/>
                </a:solidFill>
                <a:effectLst/>
                <a:uLnTx/>
                <a:uFillTx/>
                <a:latin typeface="Times New Roman"/>
                <a:ea typeface="+mn-ea"/>
                <a:cs typeface="Times New Roman"/>
              </a:rPr>
              <a:t>+</a:t>
            </a:r>
            <a:endParaRPr kumimoji="1" sz="59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0" name="object 10"/>
          <p:cNvSpPr txBox="1"/>
          <p:nvPr/>
        </p:nvSpPr>
        <p:spPr>
          <a:xfrm>
            <a:off x="13400504" y="7798580"/>
            <a:ext cx="455295" cy="93027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1" sz="5900" b="1" i="0" u="none" strike="noStrike" kern="1200" cap="none" spc="20" normalizeH="0" baseline="0" noProof="0" dirty="0">
                <a:ln>
                  <a:noFill/>
                </a:ln>
                <a:solidFill>
                  <a:prstClr val="black"/>
                </a:solidFill>
                <a:effectLst/>
                <a:uLnTx/>
                <a:uFillTx/>
                <a:latin typeface="Times New Roman"/>
                <a:ea typeface="+mn-ea"/>
                <a:cs typeface="Times New Roman"/>
              </a:rPr>
              <a:t>+</a:t>
            </a:r>
            <a:endParaRPr kumimoji="1" sz="59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1" name="正方形/長方形 10"/>
          <p:cNvSpPr/>
          <p:nvPr/>
        </p:nvSpPr>
        <p:spPr>
          <a:xfrm>
            <a:off x="2304796" y="3306097"/>
            <a:ext cx="8239756" cy="461665"/>
          </a:xfrm>
          <a:prstGeom prst="rect">
            <a:avLst/>
          </a:prstGeom>
        </p:spPr>
        <p:txBody>
          <a:bodyPr wrap="none">
            <a:spAutoFit/>
          </a:bodyPr>
          <a:lstStyle/>
          <a:p>
            <a:r>
              <a:rPr lang="en-US" altLang="ja-JP" sz="2400" dirty="0">
                <a:solidFill>
                  <a:srgbClr val="FF0000"/>
                </a:solidFill>
                <a:latin typeface="TYBZJL+HelveticaNeue"/>
              </a:rPr>
              <a:t>correlated</a:t>
            </a:r>
            <a:r>
              <a:rPr lang="ja-JP" altLang="en-US" sz="2400" dirty="0">
                <a:solidFill>
                  <a:srgbClr val="FF0000"/>
                </a:solidFill>
                <a:latin typeface="TYBZJL+HelveticaNeue"/>
              </a:rPr>
              <a:t>の意味：</a:t>
            </a:r>
            <a:r>
              <a:rPr lang="en-US" altLang="ja-JP" sz="2400" dirty="0">
                <a:solidFill>
                  <a:srgbClr val="FF0000"/>
                </a:solidFill>
                <a:latin typeface="TYBZJL+HelveticaNeue"/>
              </a:rPr>
              <a:t>if one fails, is the other likely to fail as well. </a:t>
            </a:r>
            <a:endParaRPr lang="ja-JP" altLang="en-US" sz="2400" dirty="0">
              <a:solidFill>
                <a:srgbClr val="FF0000"/>
              </a:solidFill>
            </a:endParaRPr>
          </a:p>
        </p:txBody>
      </p:sp>
      <p:sp>
        <p:nvSpPr>
          <p:cNvPr id="12" name="正方形/長方形 11"/>
          <p:cNvSpPr/>
          <p:nvPr/>
        </p:nvSpPr>
        <p:spPr>
          <a:xfrm>
            <a:off x="16107536" y="2798266"/>
            <a:ext cx="3393314" cy="1200329"/>
          </a:xfrm>
          <a:prstGeom prst="rect">
            <a:avLst/>
          </a:prstGeom>
        </p:spPr>
        <p:txBody>
          <a:bodyPr wrap="square">
            <a:spAutoFit/>
          </a:bodyPr>
          <a:lstStyle/>
          <a:p>
            <a:r>
              <a:rPr lang="en-US" altLang="ja-JP" sz="2400" dirty="0">
                <a:solidFill>
                  <a:srgbClr val="000000"/>
                </a:solidFill>
                <a:latin typeface="TYBZJL+HelveticaNeue"/>
              </a:rPr>
              <a:t>Choose sensors that are </a:t>
            </a:r>
            <a:r>
              <a:rPr lang="en-US" altLang="ja-JP" sz="2400" dirty="0" smtClean="0">
                <a:solidFill>
                  <a:srgbClr val="FF0000"/>
                </a:solidFill>
                <a:latin typeface="TYBZJL+HelveticaNeue"/>
              </a:rPr>
              <a:t>complimentary(</a:t>
            </a:r>
            <a:r>
              <a:rPr lang="ja-JP" altLang="en-US" sz="2400" dirty="0" smtClean="0">
                <a:solidFill>
                  <a:srgbClr val="FF0000"/>
                </a:solidFill>
                <a:latin typeface="TYBZJL+HelveticaNeue"/>
              </a:rPr>
              <a:t>補足的</a:t>
            </a:r>
            <a:r>
              <a:rPr lang="en-US" altLang="ja-JP" sz="2400" dirty="0" smtClean="0">
                <a:solidFill>
                  <a:srgbClr val="FF0000"/>
                </a:solidFill>
                <a:latin typeface="TYBZJL+HelveticaNeue"/>
              </a:rPr>
              <a:t>)</a:t>
            </a:r>
            <a:r>
              <a:rPr lang="en-US" altLang="ja-JP" sz="2400" dirty="0" smtClean="0">
                <a:solidFill>
                  <a:srgbClr val="000000"/>
                </a:solidFill>
                <a:latin typeface="TYBZJL+HelveticaNeue"/>
              </a:rPr>
              <a:t> </a:t>
            </a:r>
            <a:r>
              <a:rPr lang="en-US" altLang="ja-JP" sz="2400" dirty="0">
                <a:solidFill>
                  <a:srgbClr val="000000"/>
                </a:solidFill>
                <a:latin typeface="TYBZJL+HelveticaNeue"/>
              </a:rPr>
              <a:t>in nature. </a:t>
            </a:r>
            <a:endParaRPr lang="ja-JP" altLang="en-US" sz="2400" dirty="0"/>
          </a:p>
        </p:txBody>
      </p:sp>
      <p:sp>
        <p:nvSpPr>
          <p:cNvPr id="13" name="テキスト ボックス 12"/>
          <p:cNvSpPr txBox="1"/>
          <p:nvPr/>
        </p:nvSpPr>
        <p:spPr>
          <a:xfrm>
            <a:off x="10427701" y="4235432"/>
            <a:ext cx="2635565" cy="461665"/>
          </a:xfrm>
          <a:prstGeom prst="rect">
            <a:avLst/>
          </a:prstGeom>
          <a:noFill/>
        </p:spPr>
        <p:txBody>
          <a:bodyPr wrap="square" rtlCol="0">
            <a:spAutoFit/>
          </a:bodyPr>
          <a:lstStyle/>
          <a:p>
            <a:r>
              <a:rPr kumimoji="1" lang="en-US" altLang="ja-JP" sz="2400" dirty="0" smtClean="0"/>
              <a:t>High-rate smoother</a:t>
            </a:r>
            <a:endParaRPr kumimoji="1" lang="ja-JP" altLang="en-US" sz="2400" dirty="0"/>
          </a:p>
        </p:txBody>
      </p:sp>
      <p:sp>
        <p:nvSpPr>
          <p:cNvPr id="14" name="テキスト ボックス 13"/>
          <p:cNvSpPr txBox="1"/>
          <p:nvPr/>
        </p:nvSpPr>
        <p:spPr>
          <a:xfrm>
            <a:off x="374649" y="10064444"/>
            <a:ext cx="9619435" cy="1200329"/>
          </a:xfrm>
          <a:prstGeom prst="rect">
            <a:avLst/>
          </a:prstGeom>
          <a:noFill/>
        </p:spPr>
        <p:txBody>
          <a:bodyPr wrap="square" rtlCol="0">
            <a:spAutoFit/>
          </a:bodyPr>
          <a:lstStyle/>
          <a:p>
            <a:r>
              <a:rPr kumimoji="1" lang="en-US" altLang="ja-JP" sz="2400" dirty="0" smtClean="0"/>
              <a:t>Known maps</a:t>
            </a:r>
            <a:r>
              <a:rPr kumimoji="1" lang="ja-JP" altLang="en-US" sz="2400" dirty="0" smtClean="0"/>
              <a:t>は</a:t>
            </a:r>
            <a:r>
              <a:rPr kumimoji="1" lang="en-US" altLang="ja-JP" sz="2400" dirty="0" smtClean="0"/>
              <a:t>Detailed Road </a:t>
            </a:r>
            <a:r>
              <a:rPr kumimoji="1" lang="en-US" altLang="ja-JP" sz="2400" dirty="0" smtClean="0"/>
              <a:t>Map</a:t>
            </a:r>
            <a:r>
              <a:rPr kumimoji="1" lang="ja-JP" altLang="en-US" sz="2400" dirty="0" smtClean="0"/>
              <a:t>や</a:t>
            </a:r>
            <a:r>
              <a:rPr lang="ja-JP" altLang="en-US" sz="2400" dirty="0" smtClean="0"/>
              <a:t>過去の運転で作った</a:t>
            </a:r>
            <a:r>
              <a:rPr lang="en-US" altLang="ja-JP" sz="2400" dirty="0" smtClean="0"/>
              <a:t>Occupancy </a:t>
            </a:r>
            <a:r>
              <a:rPr lang="en-US" altLang="ja-JP" sz="2400" dirty="0"/>
              <a:t>Grid </a:t>
            </a:r>
            <a:r>
              <a:rPr lang="en-US" altLang="ja-JP" sz="2400" dirty="0" smtClean="0"/>
              <a:t>Map</a:t>
            </a:r>
            <a:r>
              <a:rPr lang="ja-JP" altLang="en-US" sz="2400" dirty="0" smtClean="0"/>
              <a:t>や</a:t>
            </a:r>
            <a:r>
              <a:rPr lang="en-US" altLang="ja-JP" sz="2400" dirty="0" smtClean="0"/>
              <a:t>Localization </a:t>
            </a:r>
            <a:r>
              <a:rPr kumimoji="1" lang="en-US" altLang="ja-JP" sz="2400" dirty="0" smtClean="0"/>
              <a:t>Map</a:t>
            </a:r>
            <a:r>
              <a:rPr kumimoji="1" lang="ja-JP" altLang="en-US" sz="2400" dirty="0" smtClean="0"/>
              <a:t>かもしれないと思う。</a:t>
            </a:r>
            <a:r>
              <a:rPr lang="en-US" altLang="ja-JP" sz="2400" dirty="0"/>
              <a:t> Occupancy Grid Map</a:t>
            </a:r>
            <a:r>
              <a:rPr lang="ja-JP" altLang="en-US" sz="2400" dirty="0"/>
              <a:t>や</a:t>
            </a:r>
            <a:r>
              <a:rPr lang="en-US" altLang="ja-JP" sz="2400" dirty="0"/>
              <a:t>Localization Map</a:t>
            </a:r>
            <a:r>
              <a:rPr kumimoji="1" lang="ja-JP" altLang="en-US" sz="2400" dirty="0" smtClean="0"/>
              <a:t>は</a:t>
            </a:r>
            <a:r>
              <a:rPr kumimoji="1" lang="en-US" altLang="ja-JP" sz="2400" dirty="0" smtClean="0"/>
              <a:t>Lidar</a:t>
            </a:r>
            <a:r>
              <a:rPr kumimoji="1" lang="ja-JP" altLang="en-US" sz="2400" dirty="0" smtClean="0"/>
              <a:t>点群から（</a:t>
            </a:r>
            <a:r>
              <a:rPr kumimoji="1" lang="en-US" altLang="ja-JP" sz="2400" dirty="0" smtClean="0"/>
              <a:t>or</a:t>
            </a:r>
            <a:r>
              <a:rPr kumimoji="1" lang="ja-JP" altLang="en-US" sz="2400" dirty="0" smtClean="0"/>
              <a:t>カメラ）作ったんだ（</a:t>
            </a:r>
            <a:r>
              <a:rPr kumimoji="1" lang="en-US" altLang="ja-JP" sz="2400" dirty="0" smtClean="0"/>
              <a:t>C1M2 p55, 56</a:t>
            </a:r>
            <a:r>
              <a:rPr kumimoji="1" lang="ja-JP" altLang="en-US" sz="2400" dirty="0" smtClean="0"/>
              <a:t>）。</a:t>
            </a:r>
            <a:endParaRPr kumimoji="1" lang="ja-JP" altLang="en-US" sz="2400" dirty="0"/>
          </a:p>
        </p:txBody>
      </p:sp>
      <p:sp>
        <p:nvSpPr>
          <p:cNvPr id="15" name="正方形/長方形 14"/>
          <p:cNvSpPr/>
          <p:nvPr/>
        </p:nvSpPr>
        <p:spPr>
          <a:xfrm>
            <a:off x="10234433" y="10819407"/>
            <a:ext cx="9025228" cy="461665"/>
          </a:xfrm>
          <a:prstGeom prst="rect">
            <a:avLst/>
          </a:prstGeom>
        </p:spPr>
        <p:txBody>
          <a:bodyPr wrap="none">
            <a:spAutoFit/>
          </a:bodyPr>
          <a:lstStyle/>
          <a:p>
            <a:r>
              <a:rPr lang="en-US" altLang="ja-JP" sz="2400" dirty="0">
                <a:solidFill>
                  <a:srgbClr val="000000"/>
                </a:solidFill>
                <a:latin typeface="TYBZJL+HelveticaNeue"/>
              </a:rPr>
              <a:t>Conversely, GNSS can tell LiDAR which map to use when localizing. </a:t>
            </a:r>
            <a:endParaRPr lang="ja-JP" altLang="en-US" sz="2400" dirty="0"/>
          </a:p>
        </p:txBody>
      </p:sp>
      <p:sp>
        <p:nvSpPr>
          <p:cNvPr id="16" name="テキスト ボックス 15"/>
          <p:cNvSpPr txBox="1"/>
          <p:nvPr/>
        </p:nvSpPr>
        <p:spPr>
          <a:xfrm>
            <a:off x="16452850" y="9007475"/>
            <a:ext cx="2806811" cy="830997"/>
          </a:xfrm>
          <a:prstGeom prst="rect">
            <a:avLst/>
          </a:prstGeom>
          <a:noFill/>
        </p:spPr>
        <p:txBody>
          <a:bodyPr wrap="square" rtlCol="0">
            <a:spAutoFit/>
          </a:bodyPr>
          <a:lstStyle/>
          <a:p>
            <a:r>
              <a:rPr lang="ja-JP" altLang="en-US" sz="2400" dirty="0" smtClean="0"/>
              <a:t>疑問：</a:t>
            </a:r>
            <a:r>
              <a:rPr lang="en-US" altLang="ja-JP" sz="2400" dirty="0" smtClean="0"/>
              <a:t>Known maps</a:t>
            </a:r>
            <a:r>
              <a:rPr lang="ja-JP" altLang="en-US" sz="2400" dirty="0" smtClean="0"/>
              <a:t>は？</a:t>
            </a:r>
            <a:endParaRPr kumimoji="1" lang="ja-JP" altLang="en-US" sz="2400" dirty="0"/>
          </a:p>
        </p:txBody>
      </p:sp>
    </p:spTree>
    <p:extLst>
      <p:ext uri="{BB962C8B-B14F-4D97-AF65-F5344CB8AC3E}">
        <p14:creationId xmlns:p14="http://schemas.microsoft.com/office/powerpoint/2010/main" val="18550400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11" y="584140"/>
            <a:ext cx="10041890" cy="930275"/>
          </a:xfrm>
          <a:prstGeom prst="rect">
            <a:avLst/>
          </a:prstGeom>
        </p:spPr>
        <p:txBody>
          <a:bodyPr vert="horz" wrap="square" lIns="0" tIns="17145" rIns="0" bIns="0" rtlCol="0">
            <a:spAutoFit/>
          </a:bodyPr>
          <a:lstStyle/>
          <a:p>
            <a:pPr marL="12700">
              <a:lnSpc>
                <a:spcPct val="100000"/>
              </a:lnSpc>
              <a:spcBef>
                <a:spcPts val="135"/>
              </a:spcBef>
            </a:pPr>
            <a:r>
              <a:rPr sz="5900" spc="-290" dirty="0">
                <a:solidFill>
                  <a:srgbClr val="002A5C"/>
                </a:solidFill>
              </a:rPr>
              <a:t>Tightly </a:t>
            </a:r>
            <a:r>
              <a:rPr sz="5900" spc="-240" dirty="0">
                <a:solidFill>
                  <a:srgbClr val="002A5C"/>
                </a:solidFill>
              </a:rPr>
              <a:t>versus </a:t>
            </a:r>
            <a:r>
              <a:rPr sz="5900" spc="-235" dirty="0">
                <a:solidFill>
                  <a:srgbClr val="002A5C"/>
                </a:solidFill>
              </a:rPr>
              <a:t>Loosely</a:t>
            </a:r>
            <a:r>
              <a:rPr sz="5900" spc="565" dirty="0">
                <a:solidFill>
                  <a:srgbClr val="002A5C"/>
                </a:solidFill>
              </a:rPr>
              <a:t> </a:t>
            </a:r>
            <a:r>
              <a:rPr sz="5900" spc="-190" dirty="0">
                <a:solidFill>
                  <a:srgbClr val="002A5C"/>
                </a:solidFill>
              </a:rPr>
              <a:t>Coupled</a:t>
            </a:r>
            <a:endParaRPr sz="5900"/>
          </a:p>
        </p:txBody>
      </p:sp>
      <p:sp>
        <p:nvSpPr>
          <p:cNvPr id="3" name="object 3"/>
          <p:cNvSpPr txBox="1"/>
          <p:nvPr/>
        </p:nvSpPr>
        <p:spPr>
          <a:xfrm>
            <a:off x="9966053" y="10803724"/>
            <a:ext cx="165735" cy="32702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1" sz="1950" b="0" i="0" u="none" strike="noStrike" kern="1200" cap="none" spc="15" normalizeH="0" baseline="0" noProof="0" dirty="0">
                <a:ln>
                  <a:noFill/>
                </a:ln>
                <a:solidFill>
                  <a:prstClr val="black"/>
                </a:solidFill>
                <a:effectLst/>
                <a:uLnTx/>
                <a:uFillTx/>
                <a:latin typeface="Arial"/>
                <a:ea typeface="+mn-ea"/>
                <a:cs typeface="Arial"/>
              </a:rPr>
              <a:t>4</a:t>
            </a:r>
            <a:endParaRPr kumimoji="1" sz="1950" b="0" i="0" u="none" strike="noStrike" kern="1200" cap="none" spc="0" normalizeH="0" baseline="0" noProof="0">
              <a:ln>
                <a:noFill/>
              </a:ln>
              <a:solidFill>
                <a:prstClr val="black"/>
              </a:solidFill>
              <a:effectLst/>
              <a:uLnTx/>
              <a:uFillTx/>
              <a:latin typeface="Arial"/>
              <a:ea typeface="+mn-ea"/>
              <a:cs typeface="Arial"/>
            </a:endParaRPr>
          </a:p>
        </p:txBody>
      </p:sp>
      <p:grpSp>
        <p:nvGrpSpPr>
          <p:cNvPr id="4" name="object 4"/>
          <p:cNvGrpSpPr/>
          <p:nvPr/>
        </p:nvGrpSpPr>
        <p:grpSpPr>
          <a:xfrm>
            <a:off x="5971735" y="2041822"/>
            <a:ext cx="8823325" cy="6162675"/>
            <a:chOff x="5971735" y="2041822"/>
            <a:chExt cx="8823325" cy="6162675"/>
          </a:xfrm>
        </p:grpSpPr>
        <p:sp>
          <p:nvSpPr>
            <p:cNvPr id="5" name="object 5"/>
            <p:cNvSpPr/>
            <p:nvPr/>
          </p:nvSpPr>
          <p:spPr>
            <a:xfrm>
              <a:off x="5971735" y="2041822"/>
              <a:ext cx="8823325" cy="995680"/>
            </a:xfrm>
            <a:custGeom>
              <a:avLst/>
              <a:gdLst/>
              <a:ahLst/>
              <a:cxnLst/>
              <a:rect l="l" t="t" r="r" b="b"/>
              <a:pathLst>
                <a:path w="8823325" h="995680">
                  <a:moveTo>
                    <a:pt x="8823143" y="0"/>
                  </a:moveTo>
                  <a:lnTo>
                    <a:pt x="0" y="0"/>
                  </a:lnTo>
                  <a:lnTo>
                    <a:pt x="0" y="995231"/>
                  </a:lnTo>
                  <a:lnTo>
                    <a:pt x="8823143" y="995231"/>
                  </a:lnTo>
                  <a:lnTo>
                    <a:pt x="8823143" y="0"/>
                  </a:lnTo>
                  <a:close/>
                </a:path>
              </a:pathLst>
            </a:custGeom>
            <a:solidFill>
              <a:srgbClr val="004D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971730" y="3037058"/>
              <a:ext cx="8823325" cy="781685"/>
            </a:xfrm>
            <a:custGeom>
              <a:avLst/>
              <a:gdLst/>
              <a:ahLst/>
              <a:cxnLst/>
              <a:rect l="l" t="t" r="r" b="b"/>
              <a:pathLst>
                <a:path w="8823325" h="781685">
                  <a:moveTo>
                    <a:pt x="8823147" y="0"/>
                  </a:moveTo>
                  <a:lnTo>
                    <a:pt x="5153304" y="0"/>
                  </a:lnTo>
                  <a:lnTo>
                    <a:pt x="0" y="0"/>
                  </a:lnTo>
                  <a:lnTo>
                    <a:pt x="0" y="781608"/>
                  </a:lnTo>
                  <a:lnTo>
                    <a:pt x="5153304" y="781608"/>
                  </a:lnTo>
                  <a:lnTo>
                    <a:pt x="8823147" y="781608"/>
                  </a:lnTo>
                  <a:lnTo>
                    <a:pt x="8823147" y="0"/>
                  </a:lnTo>
                  <a:close/>
                </a:path>
              </a:pathLst>
            </a:custGeom>
            <a:solidFill>
              <a:srgbClr val="0276B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971730" y="6663543"/>
              <a:ext cx="8823325" cy="1541145"/>
            </a:xfrm>
            <a:custGeom>
              <a:avLst/>
              <a:gdLst/>
              <a:ahLst/>
              <a:cxnLst/>
              <a:rect l="l" t="t" r="r" b="b"/>
              <a:pathLst>
                <a:path w="8823325" h="1541145">
                  <a:moveTo>
                    <a:pt x="8823147" y="0"/>
                  </a:moveTo>
                  <a:lnTo>
                    <a:pt x="5153304" y="0"/>
                  </a:lnTo>
                  <a:lnTo>
                    <a:pt x="0" y="0"/>
                  </a:lnTo>
                  <a:lnTo>
                    <a:pt x="0" y="1540573"/>
                  </a:lnTo>
                  <a:lnTo>
                    <a:pt x="5153304" y="1540573"/>
                  </a:lnTo>
                  <a:lnTo>
                    <a:pt x="8823147" y="1540573"/>
                  </a:lnTo>
                  <a:lnTo>
                    <a:pt x="8823147" y="0"/>
                  </a:lnTo>
                  <a:close/>
                </a:path>
              </a:pathLst>
            </a:custGeom>
            <a:solidFill>
              <a:srgbClr val="E3E5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txBox="1"/>
          <p:nvPr/>
        </p:nvSpPr>
        <p:spPr>
          <a:xfrm>
            <a:off x="5971735" y="2041822"/>
            <a:ext cx="8823325" cy="995680"/>
          </a:xfrm>
          <a:prstGeom prst="rect">
            <a:avLst/>
          </a:prstGeom>
        </p:spPr>
        <p:txBody>
          <a:bodyPr vert="horz" wrap="square" lIns="0" tIns="177800" rIns="0" bIns="0" rtlCol="0">
            <a:spAutoFit/>
          </a:bodyPr>
          <a:lstStyle/>
          <a:p>
            <a:pPr marL="0" marR="0" lvl="0" indent="0" algn="ctr" defTabSz="914400" rtl="0" eaLnBrk="1" fontAlgn="auto" latinLnBrk="0" hangingPunct="1">
              <a:lnSpc>
                <a:spcPct val="100000"/>
              </a:lnSpc>
              <a:spcBef>
                <a:spcPts val="1400"/>
              </a:spcBef>
              <a:spcAft>
                <a:spcPts val="0"/>
              </a:spcAft>
              <a:buClrTx/>
              <a:buSzTx/>
              <a:buFontTx/>
              <a:buNone/>
              <a:tabLst/>
              <a:defRPr/>
            </a:pPr>
            <a:r>
              <a:rPr kumimoji="1" sz="3300" b="1" i="0" u="none" strike="noStrike" kern="1200" cap="none" spc="65" normalizeH="0" baseline="0" noProof="0" dirty="0">
                <a:ln>
                  <a:noFill/>
                </a:ln>
                <a:solidFill>
                  <a:srgbClr val="FFFFFF"/>
                </a:solidFill>
                <a:effectLst/>
                <a:uLnTx/>
                <a:uFillTx/>
                <a:latin typeface="Trebuchet MS"/>
                <a:ea typeface="+mn-ea"/>
                <a:cs typeface="Trebuchet MS"/>
              </a:rPr>
              <a:t>EKF</a:t>
            </a:r>
            <a:r>
              <a:rPr kumimoji="1" sz="3300" b="1" i="0" u="none" strike="noStrike" kern="1200" cap="none" spc="5" normalizeH="0" baseline="0" noProof="0" dirty="0">
                <a:ln>
                  <a:noFill/>
                </a:ln>
                <a:solidFill>
                  <a:srgbClr val="FFFFFF"/>
                </a:solidFill>
                <a:effectLst/>
                <a:uLnTx/>
                <a:uFillTx/>
                <a:latin typeface="Trebuchet MS"/>
                <a:ea typeface="+mn-ea"/>
                <a:cs typeface="Trebuchet MS"/>
              </a:rPr>
              <a:t> </a:t>
            </a:r>
            <a:r>
              <a:rPr kumimoji="1" sz="3300" b="1" i="0" u="none" strike="noStrike" kern="1200" cap="none" spc="-85" normalizeH="0" baseline="0" noProof="0" dirty="0">
                <a:ln>
                  <a:noFill/>
                </a:ln>
                <a:solidFill>
                  <a:srgbClr val="FFFFFF"/>
                </a:solidFill>
                <a:effectLst/>
                <a:uLnTx/>
                <a:uFillTx/>
                <a:latin typeface="Trebuchet MS"/>
                <a:ea typeface="+mn-ea"/>
                <a:cs typeface="Trebuchet MS"/>
              </a:rPr>
              <a:t>Coupling</a:t>
            </a:r>
            <a:endParaRPr kumimoji="1" sz="33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9" name="object 9"/>
          <p:cNvSpPr txBox="1"/>
          <p:nvPr/>
        </p:nvSpPr>
        <p:spPr>
          <a:xfrm>
            <a:off x="8104465" y="3086682"/>
            <a:ext cx="5394960" cy="52832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tab pos="4334510" algn="l"/>
              </a:tabLst>
              <a:defRPr/>
            </a:pPr>
            <a:r>
              <a:rPr kumimoji="1" sz="3300" b="0" i="0" u="heavy" strike="noStrike" kern="1200" cap="none" spc="-490" normalizeH="0" baseline="0" noProof="0" dirty="0">
                <a:ln>
                  <a:noFill/>
                </a:ln>
                <a:solidFill>
                  <a:srgbClr val="FFFFFF"/>
                </a:solidFill>
                <a:effectLst/>
                <a:uLnTx/>
                <a:uFill>
                  <a:solidFill>
                    <a:srgbClr val="FFFFFF"/>
                  </a:solidFill>
                </a:uFill>
                <a:latin typeface="Arial"/>
                <a:ea typeface="+mn-ea"/>
                <a:cs typeface="Arial"/>
              </a:rPr>
              <a:t>T</a:t>
            </a:r>
            <a:r>
              <a:rPr kumimoji="1" sz="3300" b="0" i="0" u="heavy" strike="noStrike" kern="1200" cap="none" spc="40" normalizeH="0" baseline="0" noProof="0" dirty="0">
                <a:ln>
                  <a:noFill/>
                </a:ln>
                <a:solidFill>
                  <a:srgbClr val="FFFFFF"/>
                </a:solidFill>
                <a:effectLst/>
                <a:uLnTx/>
                <a:uFill>
                  <a:solidFill>
                    <a:srgbClr val="FFFFFF"/>
                  </a:solidFill>
                </a:uFill>
                <a:latin typeface="Arial"/>
                <a:ea typeface="+mn-ea"/>
                <a:cs typeface="Arial"/>
              </a:rPr>
              <a:t>ight</a:t>
            </a:r>
            <a:r>
              <a:rPr kumimoji="1" sz="3300" b="0" i="0" u="none" strike="noStrike" kern="1200" cap="none" spc="0" normalizeH="0" baseline="0" noProof="0" dirty="0">
                <a:ln>
                  <a:noFill/>
                </a:ln>
                <a:solidFill>
                  <a:srgbClr val="FFFFFF"/>
                </a:solidFill>
                <a:effectLst/>
                <a:uLnTx/>
                <a:uFillTx/>
                <a:latin typeface="Arial"/>
                <a:ea typeface="+mn-ea"/>
                <a:cs typeface="Arial"/>
              </a:rPr>
              <a:t>	</a:t>
            </a:r>
            <a:r>
              <a:rPr kumimoji="1" sz="3300" b="0" i="0" u="heavy" strike="noStrike" kern="1200" cap="none" spc="-150" normalizeH="0" baseline="0" noProof="0" dirty="0">
                <a:ln>
                  <a:noFill/>
                </a:ln>
                <a:solidFill>
                  <a:srgbClr val="FFFFFF"/>
                </a:solidFill>
                <a:effectLst/>
                <a:uLnTx/>
                <a:uFill>
                  <a:solidFill>
                    <a:srgbClr val="FFFFFF"/>
                  </a:solidFill>
                </a:uFill>
                <a:latin typeface="Arial"/>
                <a:ea typeface="+mn-ea"/>
                <a:cs typeface="Arial"/>
              </a:rPr>
              <a:t>Loose</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10" name="object 10"/>
          <p:cNvSpPr txBox="1"/>
          <p:nvPr/>
        </p:nvSpPr>
        <p:spPr>
          <a:xfrm>
            <a:off x="2521254" y="4657314"/>
            <a:ext cx="2491740" cy="1030605"/>
          </a:xfrm>
          <a:prstGeom prst="rect">
            <a:avLst/>
          </a:prstGeom>
        </p:spPr>
        <p:txBody>
          <a:bodyPr vert="horz" wrap="square" lIns="0" tIns="12065" rIns="0" bIns="0" rtlCol="0">
            <a:spAutoFit/>
          </a:bodyPr>
          <a:lstStyle/>
          <a:p>
            <a:pPr marL="43815" marR="0" lvl="0" indent="0" algn="l" defTabSz="914400" rtl="0" eaLnBrk="1" fontAlgn="auto" latinLnBrk="0" hangingPunct="1">
              <a:lnSpc>
                <a:spcPts val="3960"/>
              </a:lnSpc>
              <a:spcBef>
                <a:spcPts val="95"/>
              </a:spcBef>
              <a:spcAft>
                <a:spcPts val="0"/>
              </a:spcAft>
              <a:buClrTx/>
              <a:buSzTx/>
              <a:buFontTx/>
              <a:buNone/>
              <a:tabLst/>
              <a:defRPr/>
            </a:pPr>
            <a:r>
              <a:rPr kumimoji="1" sz="3300" b="0" i="1" u="none" strike="noStrike" kern="1200" cap="none" spc="-114" normalizeH="0" baseline="0" noProof="0" dirty="0">
                <a:ln>
                  <a:noFill/>
                </a:ln>
                <a:solidFill>
                  <a:srgbClr val="002A5C"/>
                </a:solidFill>
                <a:effectLst/>
                <a:uLnTx/>
                <a:uFillTx/>
                <a:latin typeface="Arial"/>
                <a:ea typeface="+mn-ea"/>
                <a:cs typeface="Arial"/>
              </a:rPr>
              <a:t>GNSS/LIDAR</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ts val="3960"/>
              </a:lnSpc>
              <a:spcBef>
                <a:spcPts val="0"/>
              </a:spcBef>
              <a:spcAft>
                <a:spcPts val="0"/>
              </a:spcAft>
              <a:buClrTx/>
              <a:buSzTx/>
              <a:buFontTx/>
              <a:buNone/>
              <a:tabLst/>
              <a:defRPr/>
            </a:pPr>
            <a:r>
              <a:rPr kumimoji="1" sz="3300" b="0" i="1" u="none" strike="noStrike" kern="1200" cap="none" spc="-70" normalizeH="0" baseline="0" noProof="0" dirty="0">
                <a:ln>
                  <a:noFill/>
                </a:ln>
                <a:solidFill>
                  <a:srgbClr val="002A5C"/>
                </a:solidFill>
                <a:effectLst/>
                <a:uLnTx/>
                <a:uFillTx/>
                <a:latin typeface="Arial"/>
                <a:ea typeface="+mn-ea"/>
                <a:cs typeface="Arial"/>
              </a:rPr>
              <a:t>Measurement</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6091826" y="4657314"/>
            <a:ext cx="4911090" cy="1030605"/>
          </a:xfrm>
          <a:prstGeom prst="rect">
            <a:avLst/>
          </a:prstGeom>
        </p:spPr>
        <p:txBody>
          <a:bodyPr vert="horz" wrap="square" lIns="0" tIns="12065" rIns="0" bIns="0" rtlCol="0">
            <a:spAutoFit/>
          </a:bodyPr>
          <a:lstStyle/>
          <a:p>
            <a:pPr marL="682625" marR="5080" lvl="0" indent="-67056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120" normalizeH="0" baseline="0" noProof="0" dirty="0">
                <a:ln>
                  <a:noFill/>
                </a:ln>
                <a:solidFill>
                  <a:prstClr val="black"/>
                </a:solidFill>
                <a:effectLst/>
                <a:uLnTx/>
                <a:uFillTx/>
                <a:latin typeface="Arial"/>
                <a:ea typeface="+mn-ea"/>
                <a:cs typeface="Arial"/>
              </a:rPr>
              <a:t>Pseudo-ranges </a:t>
            </a:r>
            <a:r>
              <a:rPr kumimoji="1" sz="3300" b="0" i="0" u="none" strike="noStrike" kern="1200" cap="none" spc="-5" normalizeH="0" baseline="0" noProof="0" dirty="0">
                <a:ln>
                  <a:noFill/>
                </a:ln>
                <a:solidFill>
                  <a:prstClr val="black"/>
                </a:solidFill>
                <a:effectLst/>
                <a:uLnTx/>
                <a:uFillTx/>
                <a:latin typeface="Arial"/>
                <a:ea typeface="+mn-ea"/>
                <a:cs typeface="Arial"/>
              </a:rPr>
              <a:t>to satellites  </a:t>
            </a:r>
            <a:r>
              <a:rPr kumimoji="1" sz="3300" b="0" i="0" u="none" strike="noStrike" kern="1200" cap="none" spc="-75" normalizeH="0" baseline="0" noProof="0" dirty="0">
                <a:ln>
                  <a:noFill/>
                </a:ln>
                <a:solidFill>
                  <a:prstClr val="black"/>
                </a:solidFill>
                <a:effectLst/>
                <a:uLnTx/>
                <a:uFillTx/>
                <a:latin typeface="Arial"/>
                <a:ea typeface="+mn-ea"/>
                <a:cs typeface="Arial"/>
              </a:rPr>
              <a:t>LIDAR </a:t>
            </a:r>
            <a:r>
              <a:rPr kumimoji="1" sz="3300" b="0" i="0" u="none" strike="noStrike" kern="1200" cap="none" spc="35" normalizeH="0" baseline="0" noProof="0" dirty="0">
                <a:ln>
                  <a:noFill/>
                </a:ln>
                <a:solidFill>
                  <a:prstClr val="black"/>
                </a:solidFill>
                <a:effectLst/>
                <a:uLnTx/>
                <a:uFillTx/>
                <a:latin typeface="Arial"/>
                <a:ea typeface="+mn-ea"/>
                <a:cs typeface="Arial"/>
              </a:rPr>
              <a:t>point</a:t>
            </a:r>
            <a:r>
              <a:rPr kumimoji="1" sz="3300" b="0" i="0" u="none" strike="noStrike" kern="1200" cap="none" spc="220" normalizeH="0" baseline="0" noProof="0" dirty="0">
                <a:ln>
                  <a:noFill/>
                </a:ln>
                <a:solidFill>
                  <a:prstClr val="black"/>
                </a:solidFill>
                <a:effectLst/>
                <a:uLnTx/>
                <a:uFillTx/>
                <a:latin typeface="Arial"/>
                <a:ea typeface="+mn-ea"/>
                <a:cs typeface="Arial"/>
              </a:rPr>
              <a:t> </a:t>
            </a:r>
            <a:r>
              <a:rPr kumimoji="1" sz="3300" b="0" i="0" u="none" strike="noStrike" kern="1200" cap="none" spc="-35" normalizeH="0" baseline="0" noProof="0" dirty="0">
                <a:ln>
                  <a:noFill/>
                </a:ln>
                <a:solidFill>
                  <a:prstClr val="black"/>
                </a:solidFill>
                <a:effectLst/>
                <a:uLnTx/>
                <a:uFillTx/>
                <a:latin typeface="Arial"/>
                <a:ea typeface="+mn-ea"/>
                <a:cs typeface="Arial"/>
              </a:rPr>
              <a:t>clouds</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12" name="object 12"/>
          <p:cNvSpPr txBox="1"/>
          <p:nvPr/>
        </p:nvSpPr>
        <p:spPr>
          <a:xfrm>
            <a:off x="12217293" y="4908616"/>
            <a:ext cx="149161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25" normalizeH="0" baseline="0" noProof="0" dirty="0">
                <a:ln>
                  <a:noFill/>
                </a:ln>
                <a:solidFill>
                  <a:prstClr val="black"/>
                </a:solidFill>
                <a:effectLst/>
                <a:uLnTx/>
                <a:uFillTx/>
                <a:latin typeface="Arial"/>
                <a:ea typeface="+mn-ea"/>
                <a:cs typeface="Arial"/>
              </a:rPr>
              <a:t>Position</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txBox="1"/>
          <p:nvPr/>
        </p:nvSpPr>
        <p:spPr>
          <a:xfrm>
            <a:off x="2929618" y="7097031"/>
            <a:ext cx="167767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1" u="none" strike="noStrike" kern="1200" cap="none" spc="-75" normalizeH="0" baseline="0" noProof="0" dirty="0">
                <a:ln>
                  <a:noFill/>
                </a:ln>
                <a:solidFill>
                  <a:srgbClr val="002A5C"/>
                </a:solidFill>
                <a:effectLst/>
                <a:uLnTx/>
                <a:uFillTx/>
                <a:latin typeface="Arial"/>
                <a:ea typeface="+mn-ea"/>
                <a:cs typeface="Arial"/>
              </a:rPr>
              <a:t>Accuracy</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p:nvPr/>
        </p:nvSpPr>
        <p:spPr>
          <a:xfrm>
            <a:off x="7444799" y="6845730"/>
            <a:ext cx="2223135" cy="1030605"/>
          </a:xfrm>
          <a:prstGeom prst="rect">
            <a:avLst/>
          </a:prstGeom>
        </p:spPr>
        <p:txBody>
          <a:bodyPr vert="horz" wrap="square" lIns="0" tIns="12065" rIns="0" bIns="0" rtlCol="0">
            <a:spAutoFit/>
          </a:bodyPr>
          <a:lstStyle/>
          <a:p>
            <a:pPr marL="502284" marR="5080" lvl="0" indent="-50292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5" normalizeH="0" baseline="0" noProof="0" dirty="0">
                <a:ln>
                  <a:noFill/>
                </a:ln>
                <a:solidFill>
                  <a:prstClr val="black"/>
                </a:solidFill>
                <a:effectLst/>
                <a:uLnTx/>
                <a:uFillTx/>
                <a:latin typeface="Arial"/>
                <a:ea typeface="+mn-ea"/>
                <a:cs typeface="Arial"/>
              </a:rPr>
              <a:t>(Potentially)  </a:t>
            </a:r>
            <a:r>
              <a:rPr kumimoji="1" sz="3300" b="0" i="0" u="none" strike="noStrike" kern="1200" cap="none" spc="-35" normalizeH="0" baseline="0" noProof="0" dirty="0">
                <a:ln>
                  <a:noFill/>
                </a:ln>
                <a:solidFill>
                  <a:prstClr val="black"/>
                </a:solidFill>
                <a:effectLst/>
                <a:uLnTx/>
                <a:uFillTx/>
                <a:latin typeface="Arial"/>
                <a:ea typeface="+mn-ea"/>
                <a:cs typeface="Arial"/>
              </a:rPr>
              <a:t>Higher</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txBox="1"/>
          <p:nvPr/>
        </p:nvSpPr>
        <p:spPr>
          <a:xfrm>
            <a:off x="11853042" y="6845730"/>
            <a:ext cx="2223135" cy="1030605"/>
          </a:xfrm>
          <a:prstGeom prst="rect">
            <a:avLst/>
          </a:prstGeom>
        </p:spPr>
        <p:txBody>
          <a:bodyPr vert="horz" wrap="square" lIns="0" tIns="12065" rIns="0" bIns="0" rtlCol="0">
            <a:spAutoFit/>
          </a:bodyPr>
          <a:lstStyle/>
          <a:p>
            <a:pPr marL="575310" marR="5080" lvl="0" indent="-575945"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5" normalizeH="0" baseline="0" noProof="0" dirty="0">
                <a:ln>
                  <a:noFill/>
                </a:ln>
                <a:solidFill>
                  <a:prstClr val="black"/>
                </a:solidFill>
                <a:effectLst/>
                <a:uLnTx/>
                <a:uFillTx/>
                <a:latin typeface="Arial"/>
                <a:ea typeface="+mn-ea"/>
                <a:cs typeface="Arial"/>
              </a:rPr>
              <a:t>(Potentially)  </a:t>
            </a:r>
            <a:r>
              <a:rPr kumimoji="1" sz="3300" b="0" i="0" u="none" strike="noStrike" kern="1200" cap="none" spc="-114" normalizeH="0" baseline="0" noProof="0" dirty="0">
                <a:ln>
                  <a:noFill/>
                </a:ln>
                <a:solidFill>
                  <a:prstClr val="black"/>
                </a:solidFill>
                <a:effectLst/>
                <a:uLnTx/>
                <a:uFillTx/>
                <a:latin typeface="Arial"/>
                <a:ea typeface="+mn-ea"/>
                <a:cs typeface="Arial"/>
              </a:rPr>
              <a:t>Lower</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txBox="1"/>
          <p:nvPr/>
        </p:nvSpPr>
        <p:spPr>
          <a:xfrm>
            <a:off x="2751613" y="8636251"/>
            <a:ext cx="202628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1" u="none" strike="noStrike" kern="1200" cap="none" spc="-60" normalizeH="0" baseline="0" noProof="0" dirty="0">
                <a:ln>
                  <a:noFill/>
                </a:ln>
                <a:solidFill>
                  <a:srgbClr val="002A5C"/>
                </a:solidFill>
                <a:effectLst/>
                <a:uLnTx/>
                <a:uFillTx/>
                <a:latin typeface="Arial"/>
                <a:ea typeface="+mn-ea"/>
                <a:cs typeface="Arial"/>
              </a:rPr>
              <a:t>Complexity</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7934701" y="8636251"/>
            <a:ext cx="123571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35" normalizeH="0" baseline="0" noProof="0" dirty="0">
                <a:ln>
                  <a:noFill/>
                </a:ln>
                <a:solidFill>
                  <a:prstClr val="black"/>
                </a:solidFill>
                <a:effectLst/>
                <a:uLnTx/>
                <a:uFillTx/>
                <a:latin typeface="Arial"/>
                <a:ea typeface="+mn-ea"/>
                <a:cs typeface="Arial"/>
              </a:rPr>
              <a:t>Higher</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18" name="object 18"/>
          <p:cNvSpPr txBox="1"/>
          <p:nvPr/>
        </p:nvSpPr>
        <p:spPr>
          <a:xfrm>
            <a:off x="12416241" y="8636251"/>
            <a:ext cx="109601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114" normalizeH="0" baseline="0" noProof="0" dirty="0">
                <a:ln>
                  <a:noFill/>
                </a:ln>
                <a:solidFill>
                  <a:prstClr val="black"/>
                </a:solidFill>
                <a:effectLst/>
                <a:uLnTx/>
                <a:uFillTx/>
                <a:latin typeface="Arial"/>
                <a:ea typeface="+mn-ea"/>
                <a:cs typeface="Arial"/>
              </a:rPr>
              <a:t>Lower</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19" name="object 19"/>
          <p:cNvSpPr/>
          <p:nvPr/>
        </p:nvSpPr>
        <p:spPr>
          <a:xfrm>
            <a:off x="11254358" y="2952462"/>
            <a:ext cx="3492500" cy="6702425"/>
          </a:xfrm>
          <a:custGeom>
            <a:avLst/>
            <a:gdLst/>
            <a:ahLst/>
            <a:cxnLst/>
            <a:rect l="l" t="t" r="r" b="b"/>
            <a:pathLst>
              <a:path w="3492500" h="6702425">
                <a:moveTo>
                  <a:pt x="620644" y="0"/>
                </a:moveTo>
                <a:lnTo>
                  <a:pt x="2871783" y="0"/>
                </a:lnTo>
                <a:lnTo>
                  <a:pt x="2942951" y="88"/>
                </a:lnTo>
                <a:lnTo>
                  <a:pt x="3005025" y="709"/>
                </a:lnTo>
                <a:lnTo>
                  <a:pt x="3059634" y="2394"/>
                </a:lnTo>
                <a:lnTo>
                  <a:pt x="3108409" y="5674"/>
                </a:lnTo>
                <a:lnTo>
                  <a:pt x="3152981" y="11083"/>
                </a:lnTo>
                <a:lnTo>
                  <a:pt x="3194981" y="19153"/>
                </a:lnTo>
                <a:lnTo>
                  <a:pt x="3236038" y="30414"/>
                </a:lnTo>
                <a:lnTo>
                  <a:pt x="3279618" y="49456"/>
                </a:lnTo>
                <a:lnTo>
                  <a:pt x="3320079" y="73559"/>
                </a:lnTo>
                <a:lnTo>
                  <a:pt x="3357033" y="102334"/>
                </a:lnTo>
                <a:lnTo>
                  <a:pt x="3390093" y="135393"/>
                </a:lnTo>
                <a:lnTo>
                  <a:pt x="3418868" y="172348"/>
                </a:lnTo>
                <a:lnTo>
                  <a:pt x="3442971" y="212809"/>
                </a:lnTo>
                <a:lnTo>
                  <a:pt x="3462013" y="256388"/>
                </a:lnTo>
                <a:lnTo>
                  <a:pt x="3473275" y="297454"/>
                </a:lnTo>
                <a:lnTo>
                  <a:pt x="3481343" y="339510"/>
                </a:lnTo>
                <a:lnTo>
                  <a:pt x="3486752" y="384235"/>
                </a:lnTo>
                <a:lnTo>
                  <a:pt x="3490033" y="433308"/>
                </a:lnTo>
                <a:lnTo>
                  <a:pt x="3491718" y="488408"/>
                </a:lnTo>
                <a:lnTo>
                  <a:pt x="3492339" y="551213"/>
                </a:lnTo>
                <a:lnTo>
                  <a:pt x="3492427" y="623403"/>
                </a:lnTo>
                <a:lnTo>
                  <a:pt x="3492427" y="6081634"/>
                </a:lnTo>
                <a:lnTo>
                  <a:pt x="3492339" y="6152802"/>
                </a:lnTo>
                <a:lnTo>
                  <a:pt x="3491718" y="6214875"/>
                </a:lnTo>
                <a:lnTo>
                  <a:pt x="3490033" y="6269484"/>
                </a:lnTo>
                <a:lnTo>
                  <a:pt x="3486752" y="6318260"/>
                </a:lnTo>
                <a:lnTo>
                  <a:pt x="3481343" y="6362832"/>
                </a:lnTo>
                <a:lnTo>
                  <a:pt x="3473275" y="6404832"/>
                </a:lnTo>
                <a:lnTo>
                  <a:pt x="3462013" y="6445889"/>
                </a:lnTo>
                <a:lnTo>
                  <a:pt x="3442971" y="6489469"/>
                </a:lnTo>
                <a:lnTo>
                  <a:pt x="3418868" y="6529930"/>
                </a:lnTo>
                <a:lnTo>
                  <a:pt x="3390093" y="6566884"/>
                </a:lnTo>
                <a:lnTo>
                  <a:pt x="3357033" y="6599943"/>
                </a:lnTo>
                <a:lnTo>
                  <a:pt x="3320079" y="6628719"/>
                </a:lnTo>
                <a:lnTo>
                  <a:pt x="3279618" y="6652822"/>
                </a:lnTo>
                <a:lnTo>
                  <a:pt x="3236038" y="6671863"/>
                </a:lnTo>
                <a:lnTo>
                  <a:pt x="3194973" y="6683125"/>
                </a:lnTo>
                <a:lnTo>
                  <a:pt x="3152917" y="6691194"/>
                </a:lnTo>
                <a:lnTo>
                  <a:pt x="3108192" y="6696603"/>
                </a:lnTo>
                <a:lnTo>
                  <a:pt x="3059119" y="6699884"/>
                </a:lnTo>
                <a:lnTo>
                  <a:pt x="3004019" y="6701569"/>
                </a:lnTo>
                <a:lnTo>
                  <a:pt x="2941214" y="6702189"/>
                </a:lnTo>
                <a:lnTo>
                  <a:pt x="2869024" y="6702278"/>
                </a:lnTo>
                <a:lnTo>
                  <a:pt x="620644" y="6702278"/>
                </a:lnTo>
                <a:lnTo>
                  <a:pt x="549476" y="6702189"/>
                </a:lnTo>
                <a:lnTo>
                  <a:pt x="487402" y="6701569"/>
                </a:lnTo>
                <a:lnTo>
                  <a:pt x="432793" y="6699884"/>
                </a:lnTo>
                <a:lnTo>
                  <a:pt x="384018" y="6696603"/>
                </a:lnTo>
                <a:lnTo>
                  <a:pt x="339445" y="6691194"/>
                </a:lnTo>
                <a:lnTo>
                  <a:pt x="297446" y="6683125"/>
                </a:lnTo>
                <a:lnTo>
                  <a:pt x="256388" y="6671863"/>
                </a:lnTo>
                <a:lnTo>
                  <a:pt x="212809" y="6652822"/>
                </a:lnTo>
                <a:lnTo>
                  <a:pt x="172348" y="6628719"/>
                </a:lnTo>
                <a:lnTo>
                  <a:pt x="135393" y="6599943"/>
                </a:lnTo>
                <a:lnTo>
                  <a:pt x="102334" y="6566884"/>
                </a:lnTo>
                <a:lnTo>
                  <a:pt x="73559" y="6529930"/>
                </a:lnTo>
                <a:lnTo>
                  <a:pt x="49456" y="6489469"/>
                </a:lnTo>
                <a:lnTo>
                  <a:pt x="30414" y="6445889"/>
                </a:lnTo>
                <a:lnTo>
                  <a:pt x="19153" y="6404824"/>
                </a:lnTo>
                <a:lnTo>
                  <a:pt x="11083" y="6362768"/>
                </a:lnTo>
                <a:lnTo>
                  <a:pt x="5674" y="6318043"/>
                </a:lnTo>
                <a:lnTo>
                  <a:pt x="2394" y="6268970"/>
                </a:lnTo>
                <a:lnTo>
                  <a:pt x="709" y="6213870"/>
                </a:lnTo>
                <a:lnTo>
                  <a:pt x="88" y="6151065"/>
                </a:lnTo>
                <a:lnTo>
                  <a:pt x="0" y="6078875"/>
                </a:lnTo>
                <a:lnTo>
                  <a:pt x="0" y="620644"/>
                </a:lnTo>
                <a:lnTo>
                  <a:pt x="88" y="549476"/>
                </a:lnTo>
                <a:lnTo>
                  <a:pt x="709" y="487402"/>
                </a:lnTo>
                <a:lnTo>
                  <a:pt x="2394" y="432793"/>
                </a:lnTo>
                <a:lnTo>
                  <a:pt x="5674" y="384018"/>
                </a:lnTo>
                <a:lnTo>
                  <a:pt x="11083" y="339445"/>
                </a:lnTo>
                <a:lnTo>
                  <a:pt x="19153" y="297446"/>
                </a:lnTo>
                <a:lnTo>
                  <a:pt x="30414" y="256388"/>
                </a:lnTo>
                <a:lnTo>
                  <a:pt x="49456" y="212809"/>
                </a:lnTo>
                <a:lnTo>
                  <a:pt x="73559" y="172348"/>
                </a:lnTo>
                <a:lnTo>
                  <a:pt x="102334" y="135393"/>
                </a:lnTo>
                <a:lnTo>
                  <a:pt x="135393" y="102334"/>
                </a:lnTo>
                <a:lnTo>
                  <a:pt x="172348" y="73559"/>
                </a:lnTo>
                <a:lnTo>
                  <a:pt x="212809" y="49456"/>
                </a:lnTo>
                <a:lnTo>
                  <a:pt x="256388" y="30414"/>
                </a:lnTo>
                <a:lnTo>
                  <a:pt x="297454" y="19153"/>
                </a:lnTo>
                <a:lnTo>
                  <a:pt x="339510" y="11083"/>
                </a:lnTo>
                <a:lnTo>
                  <a:pt x="384235" y="5674"/>
                </a:lnTo>
                <a:lnTo>
                  <a:pt x="433308" y="2394"/>
                </a:lnTo>
                <a:lnTo>
                  <a:pt x="488408" y="709"/>
                </a:lnTo>
                <a:lnTo>
                  <a:pt x="551213" y="88"/>
                </a:lnTo>
                <a:lnTo>
                  <a:pt x="623403" y="0"/>
                </a:lnTo>
                <a:lnTo>
                  <a:pt x="620644" y="0"/>
                </a:lnTo>
                <a:close/>
              </a:path>
            </a:pathLst>
          </a:custGeom>
          <a:ln w="104708">
            <a:solidFill>
              <a:srgbClr val="CB297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正方形/長方形 19"/>
          <p:cNvSpPr/>
          <p:nvPr/>
        </p:nvSpPr>
        <p:spPr>
          <a:xfrm>
            <a:off x="14998300" y="4587768"/>
            <a:ext cx="5121628" cy="1200329"/>
          </a:xfrm>
          <a:prstGeom prst="rect">
            <a:avLst/>
          </a:prstGeom>
        </p:spPr>
        <p:txBody>
          <a:bodyPr wrap="square">
            <a:spAutoFit/>
          </a:bodyPr>
          <a:lstStyle/>
          <a:p>
            <a:r>
              <a:rPr lang="en-US" altLang="ja-JP" sz="2400" dirty="0">
                <a:solidFill>
                  <a:srgbClr val="000000"/>
                </a:solidFill>
                <a:latin typeface="TYBZJL+HelveticaNeue"/>
              </a:rPr>
              <a:t>Loosely coupled: assume the </a:t>
            </a:r>
            <a:r>
              <a:rPr lang="en-US" altLang="ja-JP" sz="2400" dirty="0">
                <a:solidFill>
                  <a:srgbClr val="FF0000"/>
                </a:solidFill>
                <a:latin typeface="TYBZJL+HelveticaNeue"/>
              </a:rPr>
              <a:t>raw</a:t>
            </a:r>
            <a:r>
              <a:rPr lang="en-US" altLang="ja-JP" sz="2400" dirty="0">
                <a:solidFill>
                  <a:srgbClr val="000000"/>
                </a:solidFill>
                <a:latin typeface="TYBZJL+HelveticaNeue"/>
              </a:rPr>
              <a:t> </a:t>
            </a:r>
            <a:r>
              <a:rPr lang="en-US" altLang="ja-JP" sz="2400" dirty="0">
                <a:solidFill>
                  <a:srgbClr val="FF0000"/>
                </a:solidFill>
                <a:latin typeface="TYBZJL+HelveticaNeue"/>
              </a:rPr>
              <a:t>data</a:t>
            </a:r>
            <a:r>
              <a:rPr lang="en-US" altLang="ja-JP" sz="2400" dirty="0">
                <a:solidFill>
                  <a:srgbClr val="000000"/>
                </a:solidFill>
                <a:latin typeface="TYBZJL+HelveticaNeue"/>
              </a:rPr>
              <a:t> have already been </a:t>
            </a:r>
            <a:r>
              <a:rPr lang="en-US" altLang="ja-JP" sz="2400" dirty="0">
                <a:solidFill>
                  <a:srgbClr val="FF0000"/>
                </a:solidFill>
                <a:latin typeface="TYBZJL+HelveticaNeue"/>
              </a:rPr>
              <a:t>preprocessed</a:t>
            </a:r>
            <a:r>
              <a:rPr lang="en-US" altLang="ja-JP" sz="2400" dirty="0">
                <a:solidFill>
                  <a:srgbClr val="000000"/>
                </a:solidFill>
                <a:latin typeface="TYBZJL+HelveticaNeue"/>
              </a:rPr>
              <a:t> to produce a </a:t>
            </a:r>
            <a:r>
              <a:rPr lang="en-US" altLang="ja-JP" sz="2400" dirty="0">
                <a:solidFill>
                  <a:srgbClr val="FF0000"/>
                </a:solidFill>
                <a:latin typeface="TYBZJL+HelveticaNeue"/>
              </a:rPr>
              <a:t>noisy</a:t>
            </a:r>
            <a:r>
              <a:rPr lang="en-US" altLang="ja-JP" sz="2400" dirty="0">
                <a:solidFill>
                  <a:srgbClr val="000000"/>
                </a:solidFill>
                <a:latin typeface="TYBZJL+HelveticaNeue"/>
              </a:rPr>
              <a:t> </a:t>
            </a:r>
            <a:r>
              <a:rPr lang="en-US" altLang="ja-JP" sz="2400" dirty="0">
                <a:solidFill>
                  <a:srgbClr val="FF0000"/>
                </a:solidFill>
                <a:latin typeface="TYBZJL+HelveticaNeue"/>
              </a:rPr>
              <a:t>position</a:t>
            </a:r>
            <a:r>
              <a:rPr lang="en-US" altLang="ja-JP" sz="2400" dirty="0">
                <a:solidFill>
                  <a:srgbClr val="000000"/>
                </a:solidFill>
                <a:latin typeface="TYBZJL+HelveticaNeue"/>
              </a:rPr>
              <a:t> </a:t>
            </a:r>
            <a:r>
              <a:rPr lang="en-US" altLang="ja-JP" sz="2400" dirty="0">
                <a:solidFill>
                  <a:srgbClr val="FF0000"/>
                </a:solidFill>
                <a:latin typeface="TYBZJL+HelveticaNeue"/>
              </a:rPr>
              <a:t>estimate</a:t>
            </a:r>
            <a:r>
              <a:rPr lang="en-US" altLang="ja-JP" sz="2400" dirty="0">
                <a:solidFill>
                  <a:srgbClr val="000000"/>
                </a:solidFill>
                <a:latin typeface="TYBZJL+HelveticaNeue"/>
              </a:rPr>
              <a:t>. </a:t>
            </a:r>
            <a:endParaRPr lang="ja-JP" altLang="en-US" sz="2400" dirty="0"/>
          </a:p>
        </p:txBody>
      </p:sp>
      <p:sp>
        <p:nvSpPr>
          <p:cNvPr id="21" name="正方形/長方形 20"/>
          <p:cNvSpPr/>
          <p:nvPr/>
        </p:nvSpPr>
        <p:spPr>
          <a:xfrm>
            <a:off x="396811" y="3086682"/>
            <a:ext cx="5323477" cy="830997"/>
          </a:xfrm>
          <a:prstGeom prst="rect">
            <a:avLst/>
          </a:prstGeom>
        </p:spPr>
        <p:txBody>
          <a:bodyPr wrap="square">
            <a:spAutoFit/>
          </a:bodyPr>
          <a:lstStyle/>
          <a:p>
            <a:r>
              <a:rPr lang="en-US" altLang="ja-JP" sz="2400" dirty="0">
                <a:solidFill>
                  <a:srgbClr val="000000"/>
                </a:solidFill>
                <a:latin typeface="TYBZJL+HelveticaNeue"/>
              </a:rPr>
              <a:t>Tightly couple: </a:t>
            </a:r>
            <a:r>
              <a:rPr lang="en-US" altLang="ja-JP" sz="2400" dirty="0" smtClean="0">
                <a:solidFill>
                  <a:srgbClr val="000000"/>
                </a:solidFill>
                <a:latin typeface="TYBZJL+HelveticaNeue"/>
              </a:rPr>
              <a:t>tedious</a:t>
            </a:r>
            <a:r>
              <a:rPr lang="ja-JP" altLang="en-US" sz="2400" dirty="0" smtClean="0">
                <a:solidFill>
                  <a:srgbClr val="000000"/>
                </a:solidFill>
                <a:latin typeface="TYBZJL+HelveticaNeue"/>
              </a:rPr>
              <a:t>（退屈な）</a:t>
            </a:r>
            <a:r>
              <a:rPr lang="en-US" altLang="ja-JP" sz="2400" dirty="0" smtClean="0">
                <a:solidFill>
                  <a:srgbClr val="000000"/>
                </a:solidFill>
                <a:latin typeface="TYBZJL+HelveticaNeue"/>
              </a:rPr>
              <a:t> </a:t>
            </a:r>
            <a:r>
              <a:rPr lang="en-US" altLang="ja-JP" sz="2400" dirty="0">
                <a:solidFill>
                  <a:srgbClr val="000000"/>
                </a:solidFill>
                <a:latin typeface="TYBZJL+HelveticaNeue"/>
              </a:rPr>
              <a:t>to implement and requires a lot of tuning. </a:t>
            </a:r>
            <a:endParaRPr lang="ja-JP" altLang="en-US" sz="2400" dirty="0"/>
          </a:p>
        </p:txBody>
      </p:sp>
      <p:sp>
        <p:nvSpPr>
          <p:cNvPr id="22" name="テキスト ボックス 21"/>
          <p:cNvSpPr txBox="1"/>
          <p:nvPr/>
        </p:nvSpPr>
        <p:spPr>
          <a:xfrm>
            <a:off x="12416241" y="3917679"/>
            <a:ext cx="1292667" cy="461665"/>
          </a:xfrm>
          <a:prstGeom prst="rect">
            <a:avLst/>
          </a:prstGeom>
          <a:noFill/>
        </p:spPr>
        <p:txBody>
          <a:bodyPr wrap="square" rtlCol="0">
            <a:spAutoFit/>
          </a:bodyPr>
          <a:lstStyle/>
          <a:p>
            <a:r>
              <a:rPr kumimoji="1" lang="ja-JP" altLang="en-US" sz="2400" dirty="0" smtClean="0"/>
              <a:t>ゆるい</a:t>
            </a:r>
            <a:endParaRPr kumimoji="1" lang="ja-JP" altLang="en-US" dirty="0"/>
          </a:p>
        </p:txBody>
      </p:sp>
    </p:spTree>
    <p:extLst>
      <p:ext uri="{BB962C8B-B14F-4D97-AF65-F5344CB8AC3E}">
        <p14:creationId xmlns:p14="http://schemas.microsoft.com/office/powerpoint/2010/main" val="1286996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3223" y="584140"/>
            <a:ext cx="8171815" cy="1830705"/>
          </a:xfrm>
          <a:prstGeom prst="rect">
            <a:avLst/>
          </a:prstGeom>
        </p:spPr>
        <p:txBody>
          <a:bodyPr vert="horz" wrap="square" lIns="0" tIns="16510" rIns="0" bIns="0" rtlCol="0">
            <a:spAutoFit/>
          </a:bodyPr>
          <a:lstStyle/>
          <a:p>
            <a:pPr marL="12700" marR="5080">
              <a:lnSpc>
                <a:spcPct val="100099"/>
              </a:lnSpc>
              <a:spcBef>
                <a:spcPts val="130"/>
              </a:spcBef>
            </a:pPr>
            <a:r>
              <a:rPr sz="5900" spc="-250" dirty="0">
                <a:solidFill>
                  <a:srgbClr val="002A5C"/>
                </a:solidFill>
              </a:rPr>
              <a:t>Extended </a:t>
            </a:r>
            <a:r>
              <a:rPr sz="5900" spc="-75" dirty="0">
                <a:solidFill>
                  <a:srgbClr val="002A5C"/>
                </a:solidFill>
              </a:rPr>
              <a:t>Kalman </a:t>
            </a:r>
            <a:r>
              <a:rPr sz="5900" spc="-280" dirty="0">
                <a:solidFill>
                  <a:srgbClr val="002A5C"/>
                </a:solidFill>
              </a:rPr>
              <a:t>Filter </a:t>
            </a:r>
            <a:r>
              <a:rPr sz="5900" b="0" spc="-215" dirty="0">
                <a:solidFill>
                  <a:srgbClr val="002A5C"/>
                </a:solidFill>
                <a:latin typeface="Arial"/>
                <a:cs typeface="Arial"/>
              </a:rPr>
              <a:t>|  </a:t>
            </a:r>
            <a:r>
              <a:rPr sz="5900" b="0" spc="130" dirty="0">
                <a:solidFill>
                  <a:srgbClr val="002A5C"/>
                </a:solidFill>
                <a:latin typeface="Arial"/>
                <a:cs typeface="Arial"/>
              </a:rPr>
              <a:t>IMU </a:t>
            </a:r>
            <a:r>
              <a:rPr sz="5900" b="0" spc="114" dirty="0">
                <a:solidFill>
                  <a:srgbClr val="002A5C"/>
                </a:solidFill>
                <a:latin typeface="Arial"/>
                <a:cs typeface="Arial"/>
              </a:rPr>
              <a:t>+ </a:t>
            </a:r>
            <a:r>
              <a:rPr sz="5900" b="0" spc="-310" dirty="0">
                <a:solidFill>
                  <a:srgbClr val="002A5C"/>
                </a:solidFill>
                <a:latin typeface="Arial"/>
                <a:cs typeface="Arial"/>
              </a:rPr>
              <a:t>GNSS </a:t>
            </a:r>
            <a:r>
              <a:rPr sz="5900" b="0" spc="114" dirty="0">
                <a:solidFill>
                  <a:srgbClr val="002A5C"/>
                </a:solidFill>
                <a:latin typeface="Arial"/>
                <a:cs typeface="Arial"/>
              </a:rPr>
              <a:t>+</a:t>
            </a:r>
            <a:r>
              <a:rPr sz="5900" b="0" spc="-615" dirty="0">
                <a:solidFill>
                  <a:srgbClr val="002A5C"/>
                </a:solidFill>
                <a:latin typeface="Arial"/>
                <a:cs typeface="Arial"/>
              </a:rPr>
              <a:t> </a:t>
            </a:r>
            <a:r>
              <a:rPr sz="5900" b="0" spc="-114" dirty="0">
                <a:solidFill>
                  <a:srgbClr val="002A5C"/>
                </a:solidFill>
                <a:latin typeface="Arial"/>
                <a:cs typeface="Arial"/>
              </a:rPr>
              <a:t>LIDAR</a:t>
            </a:r>
            <a:endParaRPr sz="5900">
              <a:latin typeface="Arial"/>
              <a:cs typeface="Arial"/>
            </a:endParaRPr>
          </a:p>
        </p:txBody>
      </p:sp>
      <p:grpSp>
        <p:nvGrpSpPr>
          <p:cNvPr id="3" name="object 3"/>
          <p:cNvGrpSpPr/>
          <p:nvPr/>
        </p:nvGrpSpPr>
        <p:grpSpPr>
          <a:xfrm>
            <a:off x="4521979" y="8502426"/>
            <a:ext cx="818515" cy="175895"/>
            <a:chOff x="4521979" y="8502426"/>
            <a:chExt cx="818515" cy="175895"/>
          </a:xfrm>
        </p:grpSpPr>
        <p:sp>
          <p:nvSpPr>
            <p:cNvPr id="4" name="object 4"/>
            <p:cNvSpPr/>
            <p:nvPr/>
          </p:nvSpPr>
          <p:spPr>
            <a:xfrm>
              <a:off x="4542921" y="8578878"/>
              <a:ext cx="642620" cy="12065"/>
            </a:xfrm>
            <a:custGeom>
              <a:avLst/>
              <a:gdLst/>
              <a:ahLst/>
              <a:cxnLst/>
              <a:rect l="l" t="t" r="r" b="b"/>
              <a:pathLst>
                <a:path w="642620" h="12065">
                  <a:moveTo>
                    <a:pt x="0" y="0"/>
                  </a:moveTo>
                  <a:lnTo>
                    <a:pt x="621344" y="11488"/>
                  </a:lnTo>
                  <a:lnTo>
                    <a:pt x="642283" y="11875"/>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162640" y="8502426"/>
              <a:ext cx="177800" cy="175895"/>
            </a:xfrm>
            <a:custGeom>
              <a:avLst/>
              <a:gdLst/>
              <a:ahLst/>
              <a:cxnLst/>
              <a:rect l="l" t="t" r="r" b="b"/>
              <a:pathLst>
                <a:path w="177800" h="175895">
                  <a:moveTo>
                    <a:pt x="3252" y="0"/>
                  </a:moveTo>
                  <a:lnTo>
                    <a:pt x="0" y="175881"/>
                  </a:lnTo>
                  <a:lnTo>
                    <a:pt x="177506" y="91193"/>
                  </a:lnTo>
                  <a:lnTo>
                    <a:pt x="325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object 6"/>
          <p:cNvSpPr/>
          <p:nvPr/>
        </p:nvSpPr>
        <p:spPr>
          <a:xfrm>
            <a:off x="2079949" y="4000156"/>
            <a:ext cx="2466506" cy="182980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2824909" y="5683461"/>
            <a:ext cx="61849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55" normalizeH="0" baseline="0" noProof="0" dirty="0">
                <a:ln>
                  <a:noFill/>
                </a:ln>
                <a:solidFill>
                  <a:prstClr val="black"/>
                </a:solidFill>
                <a:effectLst/>
                <a:uLnTx/>
                <a:uFillTx/>
                <a:latin typeface="Arial"/>
                <a:ea typeface="+mn-ea"/>
                <a:cs typeface="Arial"/>
              </a:rPr>
              <a:t>IMU</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grpSp>
        <p:nvGrpSpPr>
          <p:cNvPr id="8" name="object 8"/>
          <p:cNvGrpSpPr/>
          <p:nvPr/>
        </p:nvGrpSpPr>
        <p:grpSpPr>
          <a:xfrm>
            <a:off x="10597570" y="5487777"/>
            <a:ext cx="5445125" cy="3818890"/>
            <a:chOff x="10597570" y="5487777"/>
            <a:chExt cx="5445125" cy="3818890"/>
          </a:xfrm>
        </p:grpSpPr>
        <p:sp>
          <p:nvSpPr>
            <p:cNvPr id="9" name="object 9"/>
            <p:cNvSpPr/>
            <p:nvPr/>
          </p:nvSpPr>
          <p:spPr>
            <a:xfrm>
              <a:off x="10618525" y="5508732"/>
              <a:ext cx="1351280" cy="3052445"/>
            </a:xfrm>
            <a:custGeom>
              <a:avLst/>
              <a:gdLst/>
              <a:ahLst/>
              <a:cxnLst/>
              <a:rect l="l" t="t" r="r" b="b"/>
              <a:pathLst>
                <a:path w="1351279" h="3052445">
                  <a:moveTo>
                    <a:pt x="0" y="0"/>
                  </a:moveTo>
                  <a:lnTo>
                    <a:pt x="0" y="3052263"/>
                  </a:lnTo>
                  <a:lnTo>
                    <a:pt x="1329802" y="3052263"/>
                  </a:lnTo>
                  <a:lnTo>
                    <a:pt x="1350744" y="3052263"/>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1948327" y="8473040"/>
              <a:ext cx="176530" cy="176530"/>
            </a:xfrm>
            <a:custGeom>
              <a:avLst/>
              <a:gdLst/>
              <a:ahLst/>
              <a:cxnLst/>
              <a:rect l="l" t="t" r="r" b="b"/>
              <a:pathLst>
                <a:path w="176529" h="176529">
                  <a:moveTo>
                    <a:pt x="0" y="0"/>
                  </a:moveTo>
                  <a:lnTo>
                    <a:pt x="0" y="175910"/>
                  </a:lnTo>
                  <a:lnTo>
                    <a:pt x="175910" y="87955"/>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2203262" y="7816182"/>
              <a:ext cx="3839845" cy="1490980"/>
            </a:xfrm>
            <a:custGeom>
              <a:avLst/>
              <a:gdLst/>
              <a:ahLst/>
              <a:cxnLst/>
              <a:rect l="l" t="t" r="r" b="b"/>
              <a:pathLst>
                <a:path w="3839844" h="1490979">
                  <a:moveTo>
                    <a:pt x="0" y="0"/>
                  </a:moveTo>
                  <a:lnTo>
                    <a:pt x="3839370" y="0"/>
                  </a:lnTo>
                  <a:lnTo>
                    <a:pt x="3839370" y="1490413"/>
                  </a:lnTo>
                  <a:lnTo>
                    <a:pt x="0" y="1490413"/>
                  </a:lnTo>
                  <a:lnTo>
                    <a:pt x="0" y="0"/>
                  </a:lnTo>
                  <a:close/>
                </a:path>
              </a:pathLst>
            </a:custGeom>
            <a:solidFill>
              <a:srgbClr val="00447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object 12"/>
          <p:cNvSpPr txBox="1"/>
          <p:nvPr/>
        </p:nvSpPr>
        <p:spPr>
          <a:xfrm>
            <a:off x="12203262" y="7816181"/>
            <a:ext cx="3839845" cy="1490980"/>
          </a:xfrm>
          <a:prstGeom prst="rect">
            <a:avLst/>
          </a:prstGeom>
        </p:spPr>
        <p:txBody>
          <a:bodyPr vert="horz" wrap="square" lIns="0" tIns="413384" rIns="0" bIns="0" rtlCol="0">
            <a:spAutoFit/>
          </a:bodyPr>
          <a:lstStyle/>
          <a:p>
            <a:pPr marL="0" marR="0" lvl="0" indent="0" algn="ctr" defTabSz="914400" rtl="0" eaLnBrk="1" fontAlgn="auto" latinLnBrk="0" hangingPunct="1">
              <a:lnSpc>
                <a:spcPct val="100000"/>
              </a:lnSpc>
              <a:spcBef>
                <a:spcPts val="3254"/>
              </a:spcBef>
              <a:spcAft>
                <a:spcPts val="0"/>
              </a:spcAft>
              <a:buClrTx/>
              <a:buSzTx/>
              <a:buFontTx/>
              <a:buNone/>
              <a:tabLst/>
              <a:defRPr/>
            </a:pPr>
            <a:r>
              <a:rPr kumimoji="1" sz="3300" b="0" i="0" u="none" strike="noStrike" kern="1200" cap="none" spc="-20" normalizeH="0" baseline="0" noProof="0" dirty="0">
                <a:ln>
                  <a:noFill/>
                </a:ln>
                <a:solidFill>
                  <a:srgbClr val="FFFFFF"/>
                </a:solidFill>
                <a:effectLst/>
                <a:uLnTx/>
                <a:uFillTx/>
                <a:latin typeface="Arial"/>
                <a:ea typeface="+mn-ea"/>
                <a:cs typeface="Arial"/>
              </a:rPr>
              <a:t>Kalman</a:t>
            </a:r>
            <a:r>
              <a:rPr kumimoji="1" sz="3300" b="0" i="0" u="none" strike="noStrike" kern="1200" cap="none" spc="80" normalizeH="0" baseline="0" noProof="0" dirty="0">
                <a:ln>
                  <a:noFill/>
                </a:ln>
                <a:solidFill>
                  <a:srgbClr val="FFFFFF"/>
                </a:solidFill>
                <a:effectLst/>
                <a:uLnTx/>
                <a:uFillTx/>
                <a:latin typeface="Arial"/>
                <a:ea typeface="+mn-ea"/>
                <a:cs typeface="Arial"/>
              </a:rPr>
              <a:t> </a:t>
            </a:r>
            <a:r>
              <a:rPr kumimoji="1" sz="3300" b="0" i="0" u="none" strike="noStrike" kern="1200" cap="none" spc="-50" normalizeH="0" baseline="0" noProof="0" dirty="0">
                <a:ln>
                  <a:noFill/>
                </a:ln>
                <a:solidFill>
                  <a:srgbClr val="FFFFFF"/>
                </a:solidFill>
                <a:effectLst/>
                <a:uLnTx/>
                <a:uFillTx/>
                <a:latin typeface="Arial"/>
                <a:ea typeface="+mn-ea"/>
                <a:cs typeface="Arial"/>
              </a:rPr>
              <a:t>Fusion</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grpSp>
        <p:nvGrpSpPr>
          <p:cNvPr id="13" name="object 13"/>
          <p:cNvGrpSpPr/>
          <p:nvPr/>
        </p:nvGrpSpPr>
        <p:grpSpPr>
          <a:xfrm>
            <a:off x="5568180" y="7789829"/>
            <a:ext cx="8642350" cy="1870710"/>
            <a:chOff x="5568180" y="7789829"/>
            <a:chExt cx="8642350" cy="1870710"/>
          </a:xfrm>
        </p:grpSpPr>
        <p:sp>
          <p:nvSpPr>
            <p:cNvPr id="14" name="object 14"/>
            <p:cNvSpPr/>
            <p:nvPr/>
          </p:nvSpPr>
          <p:spPr>
            <a:xfrm>
              <a:off x="7148412" y="8560661"/>
              <a:ext cx="6974205" cy="1078865"/>
            </a:xfrm>
            <a:custGeom>
              <a:avLst/>
              <a:gdLst/>
              <a:ahLst/>
              <a:cxnLst/>
              <a:rect l="l" t="t" r="r" b="b"/>
              <a:pathLst>
                <a:path w="6974205" h="1078865">
                  <a:moveTo>
                    <a:pt x="0" y="0"/>
                  </a:moveTo>
                  <a:lnTo>
                    <a:pt x="0" y="1078501"/>
                  </a:lnTo>
                  <a:lnTo>
                    <a:pt x="6973609" y="1078501"/>
                  </a:lnTo>
                  <a:lnTo>
                    <a:pt x="6973609" y="921437"/>
                  </a:lnTo>
                  <a:lnTo>
                    <a:pt x="6973609" y="900496"/>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4034064" y="9306188"/>
              <a:ext cx="176530" cy="176530"/>
            </a:xfrm>
            <a:custGeom>
              <a:avLst/>
              <a:gdLst/>
              <a:ahLst/>
              <a:cxnLst/>
              <a:rect l="l" t="t" r="r" b="b"/>
              <a:pathLst>
                <a:path w="176530" h="176529">
                  <a:moveTo>
                    <a:pt x="87955" y="0"/>
                  </a:moveTo>
                  <a:lnTo>
                    <a:pt x="0" y="175910"/>
                  </a:lnTo>
                  <a:lnTo>
                    <a:pt x="175910" y="175910"/>
                  </a:lnTo>
                  <a:lnTo>
                    <a:pt x="8795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594533" y="7816181"/>
              <a:ext cx="3108960" cy="1490980"/>
            </a:xfrm>
            <a:custGeom>
              <a:avLst/>
              <a:gdLst/>
              <a:ahLst/>
              <a:cxnLst/>
              <a:rect l="l" t="t" r="r" b="b"/>
              <a:pathLst>
                <a:path w="3108959" h="1490979">
                  <a:moveTo>
                    <a:pt x="0" y="0"/>
                  </a:moveTo>
                  <a:lnTo>
                    <a:pt x="3108861" y="0"/>
                  </a:lnTo>
                  <a:lnTo>
                    <a:pt x="3108861" y="1490413"/>
                  </a:lnTo>
                  <a:lnTo>
                    <a:pt x="0" y="1490413"/>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5594533" y="7816181"/>
              <a:ext cx="3108960" cy="1490980"/>
            </a:xfrm>
            <a:custGeom>
              <a:avLst/>
              <a:gdLst/>
              <a:ahLst/>
              <a:cxnLst/>
              <a:rect l="l" t="t" r="r" b="b"/>
              <a:pathLst>
                <a:path w="3108959" h="1490979">
                  <a:moveTo>
                    <a:pt x="0" y="0"/>
                  </a:moveTo>
                  <a:lnTo>
                    <a:pt x="3108861" y="0"/>
                  </a:lnTo>
                  <a:lnTo>
                    <a:pt x="3108861" y="1490414"/>
                  </a:lnTo>
                  <a:lnTo>
                    <a:pt x="0" y="1490414"/>
                  </a:lnTo>
                  <a:lnTo>
                    <a:pt x="0" y="0"/>
                  </a:lnTo>
                  <a:close/>
                </a:path>
              </a:pathLst>
            </a:custGeom>
            <a:ln w="52354">
              <a:solidFill>
                <a:srgbClr val="92929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object 18"/>
          <p:cNvSpPr txBox="1"/>
          <p:nvPr/>
        </p:nvSpPr>
        <p:spPr>
          <a:xfrm>
            <a:off x="6060413" y="7962627"/>
            <a:ext cx="2184400" cy="1035050"/>
          </a:xfrm>
          <a:prstGeom prst="rect">
            <a:avLst/>
          </a:prstGeom>
        </p:spPr>
        <p:txBody>
          <a:bodyPr vert="horz" wrap="square" lIns="0" tIns="15875" rIns="0" bIns="0" rtlCol="0">
            <a:spAutoFit/>
          </a:bodyPr>
          <a:lstStyle/>
          <a:p>
            <a:pPr marL="12700" marR="5080" lvl="0" indent="334645" algn="l" defTabSz="914400" rtl="0" eaLnBrk="1" fontAlgn="auto" latinLnBrk="0" hangingPunct="1">
              <a:lnSpc>
                <a:spcPct val="100000"/>
              </a:lnSpc>
              <a:spcBef>
                <a:spcPts val="125"/>
              </a:spcBef>
              <a:spcAft>
                <a:spcPts val="0"/>
              </a:spcAft>
              <a:buClrTx/>
              <a:buSzTx/>
              <a:buFontTx/>
              <a:buNone/>
              <a:tabLst/>
              <a:defRPr/>
            </a:pPr>
            <a:r>
              <a:rPr kumimoji="1" sz="3300" b="0" i="1" u="none" strike="noStrike" kern="1200" cap="none" spc="-15" normalizeH="0" baseline="0" noProof="0" dirty="0">
                <a:ln>
                  <a:noFill/>
                </a:ln>
                <a:solidFill>
                  <a:prstClr val="black"/>
                </a:solidFill>
                <a:effectLst/>
                <a:uLnTx/>
                <a:uFillTx/>
                <a:latin typeface="Arial"/>
                <a:ea typeface="+mn-ea"/>
                <a:cs typeface="Arial"/>
              </a:rPr>
              <a:t>Position  </a:t>
            </a:r>
            <a:r>
              <a:rPr kumimoji="1" sz="3300" b="0" i="1" u="none" strike="noStrike" kern="1200" cap="none" spc="-75" normalizeH="0" baseline="0" noProof="0" dirty="0">
                <a:ln>
                  <a:noFill/>
                </a:ln>
                <a:solidFill>
                  <a:prstClr val="black"/>
                </a:solidFill>
                <a:effectLst/>
                <a:uLnTx/>
                <a:uFillTx/>
                <a:latin typeface="Arial"/>
                <a:ea typeface="+mn-ea"/>
                <a:cs typeface="Arial"/>
              </a:rPr>
              <a:t>Observation</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grpSp>
        <p:nvGrpSpPr>
          <p:cNvPr id="19" name="object 19"/>
          <p:cNvGrpSpPr/>
          <p:nvPr/>
        </p:nvGrpSpPr>
        <p:grpSpPr>
          <a:xfrm>
            <a:off x="1400427" y="7281534"/>
            <a:ext cx="3007995" cy="2397760"/>
            <a:chOff x="1400427" y="7281534"/>
            <a:chExt cx="3007995" cy="2397760"/>
          </a:xfrm>
        </p:grpSpPr>
        <p:sp>
          <p:nvSpPr>
            <p:cNvPr id="20" name="object 20"/>
            <p:cNvSpPr/>
            <p:nvPr/>
          </p:nvSpPr>
          <p:spPr>
            <a:xfrm>
              <a:off x="1400427" y="7281534"/>
              <a:ext cx="1884995" cy="10464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2865486" y="8136148"/>
              <a:ext cx="1542768" cy="154276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object 22"/>
          <p:cNvGrpSpPr/>
          <p:nvPr/>
        </p:nvGrpSpPr>
        <p:grpSpPr>
          <a:xfrm>
            <a:off x="4879601" y="3561134"/>
            <a:ext cx="9330690" cy="4205605"/>
            <a:chOff x="4879601" y="3561134"/>
            <a:chExt cx="9330690" cy="4205605"/>
          </a:xfrm>
        </p:grpSpPr>
        <p:sp>
          <p:nvSpPr>
            <p:cNvPr id="23" name="object 23"/>
            <p:cNvSpPr/>
            <p:nvPr/>
          </p:nvSpPr>
          <p:spPr>
            <a:xfrm>
              <a:off x="14117904" y="6497088"/>
              <a:ext cx="5080" cy="1246505"/>
            </a:xfrm>
            <a:custGeom>
              <a:avLst/>
              <a:gdLst/>
              <a:ahLst/>
              <a:cxnLst/>
              <a:rect l="l" t="t" r="r" b="b"/>
              <a:pathLst>
                <a:path w="5080" h="1246504">
                  <a:moveTo>
                    <a:pt x="2243" y="-20941"/>
                  </a:moveTo>
                  <a:lnTo>
                    <a:pt x="2243" y="1266900"/>
                  </a:lnTo>
                </a:path>
              </a:pathLst>
            </a:custGeom>
            <a:ln w="4636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14034358" y="6342120"/>
              <a:ext cx="176530" cy="176530"/>
            </a:xfrm>
            <a:custGeom>
              <a:avLst/>
              <a:gdLst/>
              <a:ahLst/>
              <a:cxnLst/>
              <a:rect l="l" t="t" r="r" b="b"/>
              <a:pathLst>
                <a:path w="176530" h="176529">
                  <a:moveTo>
                    <a:pt x="88583" y="0"/>
                  </a:moveTo>
                  <a:lnTo>
                    <a:pt x="0" y="175593"/>
                  </a:lnTo>
                  <a:lnTo>
                    <a:pt x="175910" y="176227"/>
                  </a:lnTo>
                  <a:lnTo>
                    <a:pt x="8858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7148473" y="3582089"/>
              <a:ext cx="6974205" cy="1948180"/>
            </a:xfrm>
            <a:custGeom>
              <a:avLst/>
              <a:gdLst/>
              <a:ahLst/>
              <a:cxnLst/>
              <a:rect l="l" t="t" r="r" b="b"/>
              <a:pathLst>
                <a:path w="6974205" h="1948179">
                  <a:moveTo>
                    <a:pt x="6973609" y="1947584"/>
                  </a:moveTo>
                  <a:lnTo>
                    <a:pt x="6973609" y="0"/>
                  </a:lnTo>
                  <a:lnTo>
                    <a:pt x="0" y="0"/>
                  </a:lnTo>
                  <a:lnTo>
                    <a:pt x="0" y="1765391"/>
                  </a:lnTo>
                  <a:lnTo>
                    <a:pt x="0" y="1786333"/>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060517" y="5347481"/>
              <a:ext cx="176530" cy="176530"/>
            </a:xfrm>
            <a:custGeom>
              <a:avLst/>
              <a:gdLst/>
              <a:ahLst/>
              <a:cxnLst/>
              <a:rect l="l" t="t" r="r" b="b"/>
              <a:pathLst>
                <a:path w="176529" h="176529">
                  <a:moveTo>
                    <a:pt x="175910" y="0"/>
                  </a:moveTo>
                  <a:lnTo>
                    <a:pt x="0" y="0"/>
                  </a:lnTo>
                  <a:lnTo>
                    <a:pt x="87955" y="175910"/>
                  </a:lnTo>
                  <a:lnTo>
                    <a:pt x="17591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00556" y="5494810"/>
              <a:ext cx="567690" cy="7620"/>
            </a:xfrm>
            <a:custGeom>
              <a:avLst/>
              <a:gdLst/>
              <a:ahLst/>
              <a:cxnLst/>
              <a:rect l="l" t="t" r="r" b="b"/>
              <a:pathLst>
                <a:path w="567689" h="7620">
                  <a:moveTo>
                    <a:pt x="0" y="0"/>
                  </a:moveTo>
                  <a:lnTo>
                    <a:pt x="546542" y="7163"/>
                  </a:lnTo>
                  <a:lnTo>
                    <a:pt x="567482" y="7438"/>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5445946" y="5414026"/>
              <a:ext cx="177165" cy="175895"/>
            </a:xfrm>
            <a:custGeom>
              <a:avLst/>
              <a:gdLst/>
              <a:ahLst/>
              <a:cxnLst/>
              <a:rect l="l" t="t" r="r" b="b"/>
              <a:pathLst>
                <a:path w="177164" h="175895">
                  <a:moveTo>
                    <a:pt x="2305" y="0"/>
                  </a:moveTo>
                  <a:lnTo>
                    <a:pt x="0" y="175896"/>
                  </a:lnTo>
                  <a:lnTo>
                    <a:pt x="177049" y="90253"/>
                  </a:lnTo>
                  <a:lnTo>
                    <a:pt x="230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674930" y="5515636"/>
              <a:ext cx="415925" cy="1905"/>
            </a:xfrm>
            <a:custGeom>
              <a:avLst/>
              <a:gdLst/>
              <a:ahLst/>
              <a:cxnLst/>
              <a:rect l="l" t="t" r="r" b="b"/>
              <a:pathLst>
                <a:path w="415925" h="1904">
                  <a:moveTo>
                    <a:pt x="-20941" y="925"/>
                  </a:moveTo>
                  <a:lnTo>
                    <a:pt x="436553" y="925"/>
                  </a:lnTo>
                </a:path>
              </a:pathLst>
            </a:custGeom>
            <a:ln w="4373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9069209" y="5427775"/>
              <a:ext cx="176530" cy="176530"/>
            </a:xfrm>
            <a:custGeom>
              <a:avLst/>
              <a:gdLst/>
              <a:ahLst/>
              <a:cxnLst/>
              <a:rect l="l" t="t" r="r" b="b"/>
              <a:pathLst>
                <a:path w="176529" h="176529">
                  <a:moveTo>
                    <a:pt x="0" y="0"/>
                  </a:moveTo>
                  <a:lnTo>
                    <a:pt x="783" y="175908"/>
                  </a:lnTo>
                  <a:lnTo>
                    <a:pt x="176300" y="87171"/>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725466" y="8405891"/>
            <a:ext cx="845819"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125" normalizeH="0" baseline="0" noProof="0" dirty="0">
                <a:ln>
                  <a:noFill/>
                </a:ln>
                <a:solidFill>
                  <a:prstClr val="black"/>
                </a:solidFill>
                <a:effectLst/>
                <a:uLnTx/>
                <a:uFillTx/>
                <a:latin typeface="Arial"/>
                <a:ea typeface="+mn-ea"/>
                <a:cs typeface="Arial"/>
              </a:rPr>
              <a:t>GNSS</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
        <p:nvSpPr>
          <p:cNvPr id="32" name="object 32"/>
          <p:cNvSpPr txBox="1"/>
          <p:nvPr/>
        </p:nvSpPr>
        <p:spPr>
          <a:xfrm>
            <a:off x="3180919" y="9327329"/>
            <a:ext cx="3625850" cy="748030"/>
          </a:xfrm>
          <a:prstGeom prst="rect">
            <a:avLst/>
          </a:prstGeom>
        </p:spPr>
        <p:txBody>
          <a:bodyPr vert="horz" wrap="square" lIns="0" tIns="15240" rIns="0" bIns="0" rtlCol="0">
            <a:spAutoFit/>
          </a:bodyPr>
          <a:lstStyle/>
          <a:p>
            <a:pPr marL="0" marR="5080" lvl="0" indent="0" algn="r" defTabSz="914400" rtl="0" eaLnBrk="1" fontAlgn="auto" latinLnBrk="0" hangingPunct="1">
              <a:lnSpc>
                <a:spcPts val="2830"/>
              </a:lnSpc>
              <a:spcBef>
                <a:spcPts val="120"/>
              </a:spcBef>
              <a:spcAft>
                <a:spcPts val="0"/>
              </a:spcAft>
              <a:buClrTx/>
              <a:buSzTx/>
              <a:buFontTx/>
              <a:buNone/>
              <a:tabLst/>
              <a:defRPr/>
            </a:pPr>
            <a:r>
              <a:rPr kumimoji="1" sz="2450" b="0" i="1" u="none" strike="noStrike" kern="1200" cap="none" spc="-80" normalizeH="0" baseline="0" noProof="0" dirty="0">
                <a:ln>
                  <a:noFill/>
                </a:ln>
                <a:solidFill>
                  <a:srgbClr val="FF0000"/>
                </a:solidFill>
                <a:effectLst/>
                <a:uLnTx/>
                <a:uFillTx/>
                <a:latin typeface="Arial"/>
                <a:ea typeface="+mn-ea"/>
                <a:cs typeface="Arial"/>
              </a:rPr>
              <a:t>Low</a:t>
            </a:r>
            <a:r>
              <a:rPr kumimoji="1" sz="2450" b="0" i="1" u="none" strike="noStrike" kern="1200" cap="none" spc="-5" normalizeH="0" baseline="0" noProof="0" dirty="0">
                <a:ln>
                  <a:noFill/>
                </a:ln>
                <a:solidFill>
                  <a:srgbClr val="5E5E5E"/>
                </a:solidFill>
                <a:effectLst/>
                <a:uLnTx/>
                <a:uFillTx/>
                <a:latin typeface="Arial"/>
                <a:ea typeface="+mn-ea"/>
                <a:cs typeface="Arial"/>
              </a:rPr>
              <a:t> </a:t>
            </a:r>
            <a:r>
              <a:rPr kumimoji="1" sz="2450" b="0" i="1" u="none" strike="noStrike" kern="1200" cap="none" spc="-30" normalizeH="0" baseline="0" noProof="0" dirty="0">
                <a:ln>
                  <a:noFill/>
                </a:ln>
                <a:solidFill>
                  <a:srgbClr val="5E5E5E"/>
                </a:solidFill>
                <a:effectLst/>
                <a:uLnTx/>
                <a:uFillTx/>
                <a:latin typeface="Arial"/>
                <a:ea typeface="+mn-ea"/>
                <a:cs typeface="Arial"/>
              </a:rPr>
              <a:t>rate</a:t>
            </a:r>
            <a:endParaRPr kumimoji="1" sz="2450" b="0" i="0" u="none" strike="noStrike" kern="1200" cap="none" spc="0" normalizeH="0" baseline="0" noProof="0" dirty="0">
              <a:ln>
                <a:noFill/>
              </a:ln>
              <a:solidFill>
                <a:prstClr val="black"/>
              </a:solidFill>
              <a:effectLst/>
              <a:uLnTx/>
              <a:uFillTx/>
              <a:latin typeface="Arial"/>
              <a:ea typeface="+mn-ea"/>
              <a:cs typeface="Arial"/>
            </a:endParaRPr>
          </a:p>
          <a:p>
            <a:pPr marL="12700" marR="0" lvl="0" indent="0" algn="l" defTabSz="914400" rtl="0" eaLnBrk="1" fontAlgn="auto" latinLnBrk="0" hangingPunct="1">
              <a:lnSpc>
                <a:spcPts val="2830"/>
              </a:lnSpc>
              <a:spcBef>
                <a:spcPts val="0"/>
              </a:spcBef>
              <a:spcAft>
                <a:spcPts val="0"/>
              </a:spcAft>
              <a:buClrTx/>
              <a:buSzTx/>
              <a:buFontTx/>
              <a:buNone/>
              <a:tabLst/>
              <a:defRPr/>
            </a:pPr>
            <a:r>
              <a:rPr kumimoji="1" sz="2450" b="0" i="0" u="none" strike="noStrike" kern="1200" cap="none" spc="-45" normalizeH="0" baseline="0" noProof="0" dirty="0">
                <a:ln>
                  <a:noFill/>
                </a:ln>
                <a:solidFill>
                  <a:prstClr val="black"/>
                </a:solidFill>
                <a:effectLst/>
                <a:uLnTx/>
                <a:uFillTx/>
                <a:latin typeface="Arial"/>
                <a:ea typeface="+mn-ea"/>
                <a:cs typeface="Arial"/>
              </a:rPr>
              <a:t>LIDAR</a:t>
            </a:r>
            <a:endParaRPr kumimoji="1" sz="2450" b="0" i="0" u="none" strike="noStrike" kern="1200" cap="none" spc="0" normalizeH="0" baseline="0" noProof="0" dirty="0">
              <a:ln>
                <a:noFill/>
              </a:ln>
              <a:solidFill>
                <a:prstClr val="black"/>
              </a:solidFill>
              <a:effectLst/>
              <a:uLnTx/>
              <a:uFillTx/>
              <a:latin typeface="Arial"/>
              <a:ea typeface="+mn-ea"/>
              <a:cs typeface="Arial"/>
            </a:endParaRPr>
          </a:p>
        </p:txBody>
      </p:sp>
      <p:sp>
        <p:nvSpPr>
          <p:cNvPr id="33" name="object 33"/>
          <p:cNvSpPr txBox="1"/>
          <p:nvPr/>
        </p:nvSpPr>
        <p:spPr>
          <a:xfrm>
            <a:off x="5610165" y="6301244"/>
            <a:ext cx="1290955"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10" normalizeH="0" baseline="0" noProof="0" dirty="0">
                <a:ln>
                  <a:noFill/>
                </a:ln>
                <a:solidFill>
                  <a:srgbClr val="FF0000"/>
                </a:solidFill>
                <a:effectLst/>
                <a:uLnTx/>
                <a:uFillTx/>
                <a:latin typeface="Arial"/>
                <a:ea typeface="+mn-ea"/>
                <a:cs typeface="Arial"/>
              </a:rPr>
              <a:t>High</a:t>
            </a:r>
            <a:r>
              <a:rPr kumimoji="1" sz="2450" b="0" i="1" u="none" strike="noStrike" kern="1200" cap="none" spc="5" normalizeH="0" baseline="0" noProof="0" dirty="0">
                <a:ln>
                  <a:noFill/>
                </a:ln>
                <a:solidFill>
                  <a:srgbClr val="5E5E5E"/>
                </a:solidFill>
                <a:effectLst/>
                <a:uLnTx/>
                <a:uFillTx/>
                <a:latin typeface="Arial"/>
                <a:ea typeface="+mn-ea"/>
                <a:cs typeface="Arial"/>
              </a:rPr>
              <a:t> </a:t>
            </a:r>
            <a:r>
              <a:rPr kumimoji="1" sz="2450" b="0" i="1" u="none" strike="noStrike" kern="1200" cap="none" spc="-30" normalizeH="0" baseline="0" noProof="0" dirty="0">
                <a:ln>
                  <a:noFill/>
                </a:ln>
                <a:solidFill>
                  <a:srgbClr val="5E5E5E"/>
                </a:solidFill>
                <a:effectLst/>
                <a:uLnTx/>
                <a:uFillTx/>
                <a:latin typeface="Arial"/>
                <a:ea typeface="+mn-ea"/>
                <a:cs typeface="Arial"/>
              </a:rPr>
              <a:t>rate</a:t>
            </a:r>
            <a:endParaRPr kumimoji="1" sz="245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34" name="object 34"/>
          <p:cNvGrpSpPr/>
          <p:nvPr/>
        </p:nvGrpSpPr>
        <p:grpSpPr>
          <a:xfrm>
            <a:off x="7060391" y="4151172"/>
            <a:ext cx="3560445" cy="1299845"/>
            <a:chOff x="7060391" y="4151172"/>
            <a:chExt cx="3560445" cy="1299845"/>
          </a:xfrm>
        </p:grpSpPr>
        <p:sp>
          <p:nvSpPr>
            <p:cNvPr id="35" name="object 35"/>
            <p:cNvSpPr/>
            <p:nvPr/>
          </p:nvSpPr>
          <p:spPr>
            <a:xfrm>
              <a:off x="7148346" y="4172127"/>
              <a:ext cx="3451225" cy="1257935"/>
            </a:xfrm>
            <a:custGeom>
              <a:avLst/>
              <a:gdLst/>
              <a:ahLst/>
              <a:cxnLst/>
              <a:rect l="l" t="t" r="r" b="b"/>
              <a:pathLst>
                <a:path w="3451225" h="1257935">
                  <a:moveTo>
                    <a:pt x="0" y="437683"/>
                  </a:moveTo>
                  <a:lnTo>
                    <a:pt x="0" y="416741"/>
                  </a:lnTo>
                  <a:lnTo>
                    <a:pt x="0" y="0"/>
                  </a:lnTo>
                  <a:lnTo>
                    <a:pt x="3451203" y="0"/>
                  </a:lnTo>
                  <a:lnTo>
                    <a:pt x="3451203" y="1257553"/>
                  </a:lnTo>
                </a:path>
              </a:pathLst>
            </a:custGeom>
            <a:ln w="41883">
              <a:solidFill>
                <a:srgbClr val="92929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7060391" y="4588868"/>
              <a:ext cx="176530" cy="176530"/>
            </a:xfrm>
            <a:custGeom>
              <a:avLst/>
              <a:gdLst/>
              <a:ahLst/>
              <a:cxnLst/>
              <a:rect l="l" t="t" r="r" b="b"/>
              <a:pathLst>
                <a:path w="176529" h="176529">
                  <a:moveTo>
                    <a:pt x="175910" y="0"/>
                  </a:moveTo>
                  <a:lnTo>
                    <a:pt x="0" y="0"/>
                  </a:lnTo>
                  <a:lnTo>
                    <a:pt x="87955" y="175910"/>
                  </a:lnTo>
                  <a:lnTo>
                    <a:pt x="175910" y="0"/>
                  </a:lnTo>
                  <a:close/>
                </a:path>
              </a:pathLst>
            </a:custGeom>
            <a:solidFill>
              <a:srgbClr val="92929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7" name="object 37"/>
          <p:cNvSpPr txBox="1"/>
          <p:nvPr/>
        </p:nvSpPr>
        <p:spPr>
          <a:xfrm>
            <a:off x="8248828" y="2961031"/>
            <a:ext cx="4863465" cy="1167130"/>
          </a:xfrm>
          <a:prstGeom prst="rect">
            <a:avLst/>
          </a:prstGeom>
        </p:spPr>
        <p:txBody>
          <a:bodyPr vert="horz" wrap="square" lIns="0" tIns="15240" rIns="0" bIns="0" rtlCol="0">
            <a:spAutoFit/>
          </a:bodyPr>
          <a:lstStyle/>
          <a:p>
            <a:pPr marL="1447165"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140" normalizeH="0" baseline="0" noProof="0" dirty="0">
                <a:ln>
                  <a:noFill/>
                </a:ln>
                <a:solidFill>
                  <a:srgbClr val="5E5E5E"/>
                </a:solidFill>
                <a:effectLst/>
                <a:uLnTx/>
                <a:uFillTx/>
                <a:latin typeface="Arial"/>
                <a:ea typeface="+mn-ea"/>
                <a:cs typeface="Arial"/>
              </a:rPr>
              <a:t>If </a:t>
            </a:r>
            <a:r>
              <a:rPr kumimoji="1" sz="2450" b="0" i="1" u="none" strike="noStrike" kern="1200" cap="none" spc="-70" normalizeH="0" baseline="0" noProof="0" dirty="0">
                <a:ln>
                  <a:noFill/>
                </a:ln>
                <a:solidFill>
                  <a:srgbClr val="5E5E5E"/>
                </a:solidFill>
                <a:effectLst/>
                <a:uLnTx/>
                <a:uFillTx/>
                <a:latin typeface="Arial"/>
                <a:ea typeface="+mn-ea"/>
                <a:cs typeface="Arial"/>
              </a:rPr>
              <a:t>GNSS/LIDAR</a:t>
            </a:r>
            <a:r>
              <a:rPr kumimoji="1" sz="2450" b="0" i="1" u="none" strike="noStrike" kern="1200" cap="none" spc="-40" normalizeH="0" baseline="0" noProof="0" dirty="0">
                <a:ln>
                  <a:noFill/>
                </a:ln>
                <a:solidFill>
                  <a:srgbClr val="5E5E5E"/>
                </a:solidFill>
                <a:effectLst/>
                <a:uLnTx/>
                <a:uFillTx/>
                <a:latin typeface="Arial"/>
                <a:ea typeface="+mn-ea"/>
                <a:cs typeface="Arial"/>
              </a:rPr>
              <a:t> </a:t>
            </a:r>
            <a:r>
              <a:rPr kumimoji="1" sz="2450" b="0" i="1" u="none" strike="noStrike" kern="1200" cap="none" spc="-25" normalizeH="0" baseline="0" noProof="0" dirty="0">
                <a:ln>
                  <a:noFill/>
                </a:ln>
                <a:solidFill>
                  <a:srgbClr val="5E5E5E"/>
                </a:solidFill>
                <a:effectLst/>
                <a:uLnTx/>
                <a:uFillTx/>
                <a:latin typeface="Arial"/>
                <a:ea typeface="+mn-ea"/>
                <a:cs typeface="Arial"/>
              </a:rPr>
              <a:t>available</a:t>
            </a:r>
            <a:endParaRPr kumimoji="1" sz="245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1" sz="265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1" sz="2450" b="0" i="1" u="none" strike="noStrike" kern="1200" cap="none" spc="55" normalizeH="0" baseline="0" noProof="0" dirty="0">
                <a:ln>
                  <a:noFill/>
                </a:ln>
                <a:solidFill>
                  <a:srgbClr val="5E5E5E"/>
                </a:solidFill>
                <a:effectLst/>
                <a:uLnTx/>
                <a:uFillTx/>
                <a:latin typeface="Arial"/>
                <a:ea typeface="+mn-ea"/>
                <a:cs typeface="Arial"/>
              </a:rPr>
              <a:t>IMU</a:t>
            </a:r>
            <a:r>
              <a:rPr kumimoji="1" sz="2450" b="0" i="1" u="none" strike="noStrike" kern="1200" cap="none" spc="65" normalizeH="0" baseline="0" noProof="0" dirty="0">
                <a:ln>
                  <a:noFill/>
                </a:ln>
                <a:solidFill>
                  <a:srgbClr val="5E5E5E"/>
                </a:solidFill>
                <a:effectLst/>
                <a:uLnTx/>
                <a:uFillTx/>
                <a:latin typeface="Arial"/>
                <a:ea typeface="+mn-ea"/>
                <a:cs typeface="Arial"/>
              </a:rPr>
              <a:t> </a:t>
            </a:r>
            <a:r>
              <a:rPr kumimoji="1" sz="2450" b="0" i="1" u="none" strike="noStrike" kern="1200" cap="none" spc="-60" normalizeH="0" baseline="0" noProof="0" dirty="0">
                <a:ln>
                  <a:noFill/>
                </a:ln>
                <a:solidFill>
                  <a:srgbClr val="5E5E5E"/>
                </a:solidFill>
                <a:effectLst/>
                <a:uLnTx/>
                <a:uFillTx/>
                <a:latin typeface="Arial"/>
                <a:ea typeface="+mn-ea"/>
                <a:cs typeface="Arial"/>
              </a:rPr>
              <a:t>Only</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
        <p:nvSpPr>
          <p:cNvPr id="38" name="object 38"/>
          <p:cNvSpPr/>
          <p:nvPr/>
        </p:nvSpPr>
        <p:spPr>
          <a:xfrm>
            <a:off x="9275413" y="4763684"/>
            <a:ext cx="2687955" cy="1490980"/>
          </a:xfrm>
          <a:custGeom>
            <a:avLst/>
            <a:gdLst/>
            <a:ahLst/>
            <a:cxnLst/>
            <a:rect l="l" t="t" r="r" b="b"/>
            <a:pathLst>
              <a:path w="2687954" h="1490979">
                <a:moveTo>
                  <a:pt x="0" y="0"/>
                </a:moveTo>
                <a:lnTo>
                  <a:pt x="2687928" y="0"/>
                </a:lnTo>
                <a:lnTo>
                  <a:pt x="2687928" y="1490414"/>
                </a:lnTo>
                <a:lnTo>
                  <a:pt x="0" y="1490414"/>
                </a:lnTo>
                <a:lnTo>
                  <a:pt x="0" y="0"/>
                </a:lnTo>
                <a:close/>
              </a:path>
            </a:pathLst>
          </a:custGeom>
          <a:solidFill>
            <a:srgbClr val="CB297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txBox="1"/>
          <p:nvPr/>
        </p:nvSpPr>
        <p:spPr>
          <a:xfrm>
            <a:off x="9699823" y="4787166"/>
            <a:ext cx="1859914" cy="1212215"/>
          </a:xfrm>
          <a:prstGeom prst="rect">
            <a:avLst/>
          </a:prstGeom>
        </p:spPr>
        <p:txBody>
          <a:bodyPr vert="horz" wrap="square" lIns="0" tIns="102235" rIns="0" bIns="0" rtlCol="0">
            <a:spAutoFit/>
          </a:bodyPr>
          <a:lstStyle/>
          <a:p>
            <a:pPr marL="38100" marR="0" lvl="0" indent="0" algn="l" defTabSz="914400" rtl="0" eaLnBrk="1" fontAlgn="auto" latinLnBrk="0" hangingPunct="1">
              <a:lnSpc>
                <a:spcPct val="100000"/>
              </a:lnSpc>
              <a:spcBef>
                <a:spcPts val="805"/>
              </a:spcBef>
              <a:spcAft>
                <a:spcPts val="0"/>
              </a:spcAft>
              <a:buClrTx/>
              <a:buSzTx/>
              <a:buFontTx/>
              <a:buNone/>
              <a:tabLst/>
              <a:defRPr/>
            </a:pPr>
            <a:r>
              <a:rPr kumimoji="1" sz="3300" b="1" i="0" u="none" strike="noStrike" kern="1200" cap="none" spc="-125" normalizeH="0" baseline="0" noProof="0" dirty="0">
                <a:ln>
                  <a:noFill/>
                </a:ln>
                <a:solidFill>
                  <a:srgbClr val="FFFFFF"/>
                </a:solidFill>
                <a:effectLst/>
                <a:uLnTx/>
                <a:uFillTx/>
                <a:latin typeface="Trebuchet MS"/>
                <a:ea typeface="+mn-ea"/>
                <a:cs typeface="Trebuchet MS"/>
              </a:rPr>
              <a:t>Predicted</a:t>
            </a:r>
            <a:endParaRPr kumimoji="1" sz="3300" b="0" i="0" u="none" strike="noStrike" kern="1200" cap="none" spc="0" normalizeH="0" baseline="0" noProof="0">
              <a:ln>
                <a:noFill/>
              </a:ln>
              <a:solidFill>
                <a:prstClr val="black"/>
              </a:solidFill>
              <a:effectLst/>
              <a:uLnTx/>
              <a:uFillTx/>
              <a:latin typeface="Trebuchet MS"/>
              <a:ea typeface="+mn-ea"/>
              <a:cs typeface="Trebuchet MS"/>
            </a:endParaRPr>
          </a:p>
          <a:p>
            <a:pPr marL="435609" marR="0" lvl="0" indent="0" algn="l" defTabSz="914400" rtl="0" eaLnBrk="1" fontAlgn="auto" latinLnBrk="0" hangingPunct="1">
              <a:lnSpc>
                <a:spcPct val="100000"/>
              </a:lnSpc>
              <a:spcBef>
                <a:spcPts val="710"/>
              </a:spcBef>
              <a:spcAft>
                <a:spcPts val="0"/>
              </a:spcAft>
              <a:buClrTx/>
              <a:buSzTx/>
              <a:buFontTx/>
              <a:buNone/>
              <a:tabLst/>
              <a:defRPr/>
            </a:pPr>
            <a:r>
              <a:rPr kumimoji="1" sz="3300" b="0" i="0" u="none" strike="noStrike" kern="1200" cap="none" spc="-30" normalizeH="0" baseline="0" noProof="0" dirty="0">
                <a:ln>
                  <a:noFill/>
                </a:ln>
                <a:solidFill>
                  <a:srgbClr val="FFFFFF"/>
                </a:solidFill>
                <a:effectLst/>
                <a:uLnTx/>
                <a:uFillTx/>
                <a:latin typeface="Arial"/>
                <a:ea typeface="+mn-ea"/>
                <a:cs typeface="Arial"/>
              </a:rPr>
              <a:t>State</a:t>
            </a:r>
            <a:r>
              <a:rPr kumimoji="1" sz="3300" b="0" i="0" u="none" strike="noStrike" kern="1200" cap="none" spc="-355" normalizeH="0" baseline="0" noProof="0" dirty="0">
                <a:ln>
                  <a:noFill/>
                </a:ln>
                <a:solidFill>
                  <a:srgbClr val="FFFFFF"/>
                </a:solidFill>
                <a:effectLst/>
                <a:uLnTx/>
                <a:uFillTx/>
                <a:latin typeface="Arial"/>
                <a:ea typeface="+mn-ea"/>
                <a:cs typeface="Arial"/>
              </a:rPr>
              <a:t> </a:t>
            </a:r>
            <a:r>
              <a:rPr kumimoji="1" sz="3300" b="1" i="0" u="none" strike="noStrike" kern="1200" cap="none" spc="-680" normalizeH="0" baseline="0" noProof="0" dirty="0">
                <a:ln>
                  <a:noFill/>
                </a:ln>
                <a:solidFill>
                  <a:srgbClr val="FFFFFF"/>
                </a:solidFill>
                <a:effectLst/>
                <a:uLnTx/>
                <a:uFillTx/>
                <a:latin typeface="Times New Roman"/>
                <a:ea typeface="+mn-ea"/>
                <a:cs typeface="Times New Roman"/>
              </a:rPr>
              <a:t>x</a:t>
            </a:r>
            <a:r>
              <a:rPr kumimoji="1" sz="4950" b="0" i="0" u="none" strike="noStrike" kern="1200" cap="none" spc="-1019" normalizeH="0" baseline="1683" noProof="0" dirty="0">
                <a:ln>
                  <a:noFill/>
                </a:ln>
                <a:solidFill>
                  <a:srgbClr val="FFFFFF"/>
                </a:solidFill>
                <a:effectLst/>
                <a:uLnTx/>
                <a:uFillTx/>
                <a:latin typeface="Lucida Sans Unicode"/>
                <a:ea typeface="+mn-ea"/>
                <a:cs typeface="Lucida Sans Unicode"/>
              </a:rPr>
              <a:t>ˇ</a:t>
            </a:r>
            <a:r>
              <a:rPr kumimoji="1" sz="3525" b="0" i="1" u="none" strike="noStrike" kern="1200" cap="none" spc="-1019" normalizeH="0" baseline="-18912" noProof="0" dirty="0">
                <a:ln>
                  <a:noFill/>
                </a:ln>
                <a:solidFill>
                  <a:srgbClr val="FFFFFF"/>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p:txBody>
      </p:sp>
      <p:grpSp>
        <p:nvGrpSpPr>
          <p:cNvPr id="40" name="object 40"/>
          <p:cNvGrpSpPr/>
          <p:nvPr/>
        </p:nvGrpSpPr>
        <p:grpSpPr>
          <a:xfrm>
            <a:off x="5622819" y="4752721"/>
            <a:ext cx="3052445" cy="1543685"/>
            <a:chOff x="5622819" y="4752721"/>
            <a:chExt cx="3052445" cy="1543685"/>
          </a:xfrm>
        </p:grpSpPr>
        <p:sp>
          <p:nvSpPr>
            <p:cNvPr id="41" name="object 41"/>
            <p:cNvSpPr/>
            <p:nvPr/>
          </p:nvSpPr>
          <p:spPr>
            <a:xfrm>
              <a:off x="5649172" y="4779074"/>
              <a:ext cx="2999740" cy="1490980"/>
            </a:xfrm>
            <a:custGeom>
              <a:avLst/>
              <a:gdLst/>
              <a:ahLst/>
              <a:cxnLst/>
              <a:rect l="l" t="t" r="r" b="b"/>
              <a:pathLst>
                <a:path w="2999740" h="1490979">
                  <a:moveTo>
                    <a:pt x="0" y="0"/>
                  </a:moveTo>
                  <a:lnTo>
                    <a:pt x="2999581" y="0"/>
                  </a:lnTo>
                  <a:lnTo>
                    <a:pt x="2999581" y="1490414"/>
                  </a:lnTo>
                  <a:lnTo>
                    <a:pt x="0" y="149041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649172" y="4779074"/>
              <a:ext cx="2999740" cy="1490980"/>
            </a:xfrm>
            <a:custGeom>
              <a:avLst/>
              <a:gdLst/>
              <a:ahLst/>
              <a:cxnLst/>
              <a:rect l="l" t="t" r="r" b="b"/>
              <a:pathLst>
                <a:path w="2999740" h="1490979">
                  <a:moveTo>
                    <a:pt x="0" y="0"/>
                  </a:moveTo>
                  <a:lnTo>
                    <a:pt x="2999583" y="0"/>
                  </a:lnTo>
                  <a:lnTo>
                    <a:pt x="2999583" y="1490414"/>
                  </a:lnTo>
                  <a:lnTo>
                    <a:pt x="0" y="1490414"/>
                  </a:lnTo>
                  <a:lnTo>
                    <a:pt x="0" y="0"/>
                  </a:lnTo>
                  <a:close/>
                </a:path>
              </a:pathLst>
            </a:custGeom>
            <a:ln w="52354">
              <a:solidFill>
                <a:srgbClr val="92929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object 43"/>
          <p:cNvSpPr txBox="1"/>
          <p:nvPr/>
        </p:nvSpPr>
        <p:spPr>
          <a:xfrm>
            <a:off x="5871937" y="5177372"/>
            <a:ext cx="2547620" cy="53276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1" sz="3300" b="0" i="1" u="none" strike="noStrike" kern="1200" cap="none" spc="10" normalizeH="0" baseline="0" noProof="0" dirty="0">
                <a:ln>
                  <a:noFill/>
                </a:ln>
                <a:solidFill>
                  <a:prstClr val="black"/>
                </a:solidFill>
                <a:effectLst/>
                <a:uLnTx/>
                <a:uFillTx/>
                <a:latin typeface="Arial"/>
                <a:ea typeface="+mn-ea"/>
                <a:cs typeface="Arial"/>
              </a:rPr>
              <a:t>Motion</a:t>
            </a:r>
            <a:r>
              <a:rPr kumimoji="1" sz="3300" b="0" i="1" u="none" strike="noStrike" kern="1200" cap="none" spc="15" normalizeH="0" baseline="0" noProof="0" dirty="0">
                <a:ln>
                  <a:noFill/>
                </a:ln>
                <a:solidFill>
                  <a:prstClr val="black"/>
                </a:solidFill>
                <a:effectLst/>
                <a:uLnTx/>
                <a:uFillTx/>
                <a:latin typeface="Arial"/>
                <a:ea typeface="+mn-ea"/>
                <a:cs typeface="Arial"/>
              </a:rPr>
              <a:t> </a:t>
            </a:r>
            <a:r>
              <a:rPr kumimoji="1" sz="3300" b="0" i="1" u="none" strike="noStrike" kern="1200" cap="none" spc="-25" normalizeH="0" baseline="0" noProof="0" dirty="0">
                <a:ln>
                  <a:noFill/>
                </a:ln>
                <a:solidFill>
                  <a:prstClr val="black"/>
                </a:solidFill>
                <a:effectLst/>
                <a:uLnTx/>
                <a:uFillTx/>
                <a:latin typeface="Arial"/>
                <a:ea typeface="+mn-ea"/>
                <a:cs typeface="Arial"/>
              </a:rPr>
              <a:t>Model</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44" name="object 44"/>
          <p:cNvSpPr/>
          <p:nvPr/>
        </p:nvSpPr>
        <p:spPr>
          <a:xfrm>
            <a:off x="12828813" y="4784626"/>
            <a:ext cx="2588895" cy="1490980"/>
          </a:xfrm>
          <a:custGeom>
            <a:avLst/>
            <a:gdLst/>
            <a:ahLst/>
            <a:cxnLst/>
            <a:rect l="l" t="t" r="r" b="b"/>
            <a:pathLst>
              <a:path w="2588894" h="1490979">
                <a:moveTo>
                  <a:pt x="0" y="0"/>
                </a:moveTo>
                <a:lnTo>
                  <a:pt x="2588266" y="0"/>
                </a:lnTo>
                <a:lnTo>
                  <a:pt x="2588266" y="1490414"/>
                </a:lnTo>
                <a:lnTo>
                  <a:pt x="0" y="1490414"/>
                </a:lnTo>
                <a:lnTo>
                  <a:pt x="0" y="0"/>
                </a:lnTo>
                <a:close/>
              </a:path>
            </a:pathLst>
          </a:custGeom>
          <a:solidFill>
            <a:srgbClr val="1DB1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13207570" y="4936542"/>
            <a:ext cx="1842770" cy="1035050"/>
          </a:xfrm>
          <a:prstGeom prst="rect">
            <a:avLst/>
          </a:prstGeom>
        </p:spPr>
        <p:txBody>
          <a:bodyPr vert="horz" wrap="square" lIns="0" tIns="15875" rIns="0" bIns="0" rtlCol="0">
            <a:spAutoFit/>
          </a:bodyPr>
          <a:lstStyle/>
          <a:p>
            <a:pPr marL="38100" marR="0" lvl="0" indent="0" algn="l" defTabSz="914400" rtl="0" eaLnBrk="1" fontAlgn="auto" latinLnBrk="0" hangingPunct="1">
              <a:lnSpc>
                <a:spcPts val="3960"/>
              </a:lnSpc>
              <a:spcBef>
                <a:spcPts val="125"/>
              </a:spcBef>
              <a:spcAft>
                <a:spcPts val="0"/>
              </a:spcAft>
              <a:buClrTx/>
              <a:buSzTx/>
              <a:buFontTx/>
              <a:buNone/>
              <a:tabLst/>
              <a:defRPr/>
            </a:pPr>
            <a:r>
              <a:rPr kumimoji="1" sz="3300" b="1" i="0" u="none" strike="noStrike" kern="1200" cap="none" spc="-175" normalizeH="0" baseline="0" noProof="0" dirty="0">
                <a:ln>
                  <a:noFill/>
                </a:ln>
                <a:solidFill>
                  <a:srgbClr val="FFFFFF"/>
                </a:solidFill>
                <a:effectLst/>
                <a:uLnTx/>
                <a:uFillTx/>
                <a:latin typeface="Trebuchet MS"/>
                <a:ea typeface="+mn-ea"/>
                <a:cs typeface="Trebuchet MS"/>
              </a:rPr>
              <a:t>Corrected</a:t>
            </a:r>
            <a:endParaRPr kumimoji="1" sz="3300" b="0" i="0" u="none" strike="noStrike" kern="1200" cap="none" spc="0" normalizeH="0" baseline="0" noProof="0">
              <a:ln>
                <a:noFill/>
              </a:ln>
              <a:solidFill>
                <a:prstClr val="black"/>
              </a:solidFill>
              <a:effectLst/>
              <a:uLnTx/>
              <a:uFillTx/>
              <a:latin typeface="Trebuchet MS"/>
              <a:ea typeface="+mn-ea"/>
              <a:cs typeface="Trebuchet MS"/>
            </a:endParaRPr>
          </a:p>
          <a:p>
            <a:pPr marL="435609" marR="0" lvl="0" indent="0" algn="l" defTabSz="914400" rtl="0" eaLnBrk="1" fontAlgn="auto" latinLnBrk="0" hangingPunct="1">
              <a:lnSpc>
                <a:spcPts val="3960"/>
              </a:lnSpc>
              <a:spcBef>
                <a:spcPts val="0"/>
              </a:spcBef>
              <a:spcAft>
                <a:spcPts val="0"/>
              </a:spcAft>
              <a:buClrTx/>
              <a:buSzTx/>
              <a:buFontTx/>
              <a:buNone/>
              <a:tabLst/>
              <a:defRPr/>
            </a:pPr>
            <a:r>
              <a:rPr kumimoji="1" sz="3300" b="0" i="0" u="none" strike="noStrike" kern="1200" cap="none" spc="-30" normalizeH="0" baseline="0" noProof="0" dirty="0">
                <a:ln>
                  <a:noFill/>
                </a:ln>
                <a:solidFill>
                  <a:srgbClr val="FFFFFF"/>
                </a:solidFill>
                <a:effectLst/>
                <a:uLnTx/>
                <a:uFillTx/>
                <a:latin typeface="Arial"/>
                <a:ea typeface="+mn-ea"/>
                <a:cs typeface="Arial"/>
              </a:rPr>
              <a:t>State</a:t>
            </a:r>
            <a:r>
              <a:rPr kumimoji="1" sz="3300" b="0" i="0" u="none" strike="noStrike" kern="1200" cap="none" spc="-409" normalizeH="0" baseline="0" noProof="0" dirty="0">
                <a:ln>
                  <a:noFill/>
                </a:ln>
                <a:solidFill>
                  <a:srgbClr val="FFFFFF"/>
                </a:solidFill>
                <a:effectLst/>
                <a:uLnTx/>
                <a:uFillTx/>
                <a:latin typeface="Arial"/>
                <a:ea typeface="+mn-ea"/>
                <a:cs typeface="Arial"/>
              </a:rPr>
              <a:t> </a:t>
            </a:r>
            <a:r>
              <a:rPr kumimoji="1" sz="4950" b="1" i="0" u="none" strike="noStrike" kern="1200" cap="none" spc="-44" normalizeH="0" baseline="-6734" noProof="0" dirty="0">
                <a:ln>
                  <a:noFill/>
                </a:ln>
                <a:solidFill>
                  <a:srgbClr val="FFFFFF"/>
                </a:solidFill>
                <a:effectLst/>
                <a:uLnTx/>
                <a:uFillTx/>
                <a:latin typeface="Times New Roman"/>
                <a:ea typeface="+mn-ea"/>
                <a:cs typeface="Times New Roman"/>
              </a:rPr>
              <a:t>x</a:t>
            </a:r>
            <a:r>
              <a:rPr kumimoji="1" sz="4950" b="0" i="0" u="none" strike="noStrike" kern="1200" cap="none" spc="-44" normalizeH="0" baseline="-4208" noProof="0" dirty="0">
                <a:ln>
                  <a:noFill/>
                </a:ln>
                <a:solidFill>
                  <a:srgbClr val="FFFFFF"/>
                </a:solidFill>
                <a:effectLst/>
                <a:uLnTx/>
                <a:uFillTx/>
                <a:latin typeface="Lucida Sans Unicode"/>
                <a:ea typeface="+mn-ea"/>
                <a:cs typeface="Lucida Sans Unicode"/>
              </a:rPr>
              <a:t>̂</a:t>
            </a:r>
            <a:r>
              <a:rPr kumimoji="1" sz="3525" b="0" i="1" u="none" strike="noStrike" kern="1200" cap="none" spc="-44" normalizeH="0" baseline="-28368" noProof="0" dirty="0">
                <a:ln>
                  <a:noFill/>
                </a:ln>
                <a:solidFill>
                  <a:srgbClr val="FFFFFF"/>
                </a:solidFill>
                <a:effectLst/>
                <a:uLnTx/>
                <a:uFillTx/>
                <a:latin typeface="Times New Roman"/>
                <a:ea typeface="+mn-ea"/>
                <a:cs typeface="Times New Roman"/>
              </a:rPr>
              <a:t>k</a:t>
            </a:r>
            <a:endParaRPr kumimoji="1" sz="3525" b="0" i="0" u="none" strike="noStrike" kern="1200" cap="none" spc="0" normalizeH="0" baseline="-28368" noProof="0">
              <a:ln>
                <a:noFill/>
              </a:ln>
              <a:solidFill>
                <a:prstClr val="black"/>
              </a:solidFill>
              <a:effectLst/>
              <a:uLnTx/>
              <a:uFillTx/>
              <a:latin typeface="Times New Roman"/>
              <a:ea typeface="+mn-ea"/>
              <a:cs typeface="Times New Roman"/>
            </a:endParaRPr>
          </a:p>
        </p:txBody>
      </p:sp>
      <p:sp>
        <p:nvSpPr>
          <p:cNvPr id="47" name="正方形/長方形 46"/>
          <p:cNvSpPr/>
          <p:nvPr/>
        </p:nvSpPr>
        <p:spPr>
          <a:xfrm>
            <a:off x="615208" y="2699393"/>
            <a:ext cx="6119898" cy="830997"/>
          </a:xfrm>
          <a:prstGeom prst="rect">
            <a:avLst/>
          </a:prstGeom>
        </p:spPr>
        <p:txBody>
          <a:bodyPr wrap="square">
            <a:spAutoFit/>
          </a:bodyPr>
          <a:lstStyle/>
          <a:p>
            <a:r>
              <a:rPr lang="en-US" altLang="ja-JP" sz="2400" dirty="0">
                <a:solidFill>
                  <a:srgbClr val="000000"/>
                </a:solidFill>
                <a:latin typeface="TYBZJL+HelveticaNeue"/>
              </a:rPr>
              <a:t>Motion Model</a:t>
            </a:r>
            <a:r>
              <a:rPr lang="ja-JP" altLang="en-US" sz="2400" dirty="0">
                <a:solidFill>
                  <a:srgbClr val="000000"/>
                </a:solidFill>
                <a:latin typeface="TYBZJL+HelveticaNeue"/>
              </a:rPr>
              <a:t>の更新は</a:t>
            </a:r>
            <a:r>
              <a:rPr lang="en-US" altLang="ja-JP" sz="2400" dirty="0">
                <a:solidFill>
                  <a:srgbClr val="000000"/>
                </a:solidFill>
                <a:latin typeface="TYBZJL+HelveticaNeue"/>
              </a:rPr>
              <a:t>can happen </a:t>
            </a:r>
            <a:r>
              <a:rPr lang="en-US" altLang="ja-JP" sz="2400" dirty="0">
                <a:solidFill>
                  <a:srgbClr val="FF0000"/>
                </a:solidFill>
                <a:latin typeface="TYBZJL+HelveticaNeue"/>
              </a:rPr>
              <a:t>hundreds</a:t>
            </a:r>
            <a:r>
              <a:rPr lang="en-US" altLang="ja-JP" sz="2400" dirty="0">
                <a:solidFill>
                  <a:srgbClr val="000000"/>
                </a:solidFill>
                <a:latin typeface="TYBZJL+HelveticaNeue"/>
              </a:rPr>
              <a:t> of </a:t>
            </a:r>
            <a:r>
              <a:rPr lang="en-US" altLang="ja-JP" sz="2400" dirty="0">
                <a:solidFill>
                  <a:srgbClr val="FF0000"/>
                </a:solidFill>
                <a:latin typeface="TYBZJL+HelveticaNeue"/>
              </a:rPr>
              <a:t>times</a:t>
            </a:r>
            <a:r>
              <a:rPr lang="en-US" altLang="ja-JP" sz="2400" dirty="0">
                <a:solidFill>
                  <a:srgbClr val="000000"/>
                </a:solidFill>
                <a:latin typeface="TYBZJL+HelveticaNeue"/>
              </a:rPr>
              <a:t> </a:t>
            </a:r>
            <a:r>
              <a:rPr lang="en-US" altLang="ja-JP" sz="2400" dirty="0">
                <a:solidFill>
                  <a:srgbClr val="FF0000"/>
                </a:solidFill>
                <a:latin typeface="TYBZJL+HelveticaNeue"/>
              </a:rPr>
              <a:t>a</a:t>
            </a:r>
            <a:r>
              <a:rPr lang="en-US" altLang="ja-JP" sz="2400" dirty="0">
                <a:solidFill>
                  <a:srgbClr val="000000"/>
                </a:solidFill>
                <a:latin typeface="TYBZJL+HelveticaNeue"/>
              </a:rPr>
              <a:t> </a:t>
            </a:r>
            <a:r>
              <a:rPr lang="en-US" altLang="ja-JP" sz="2400" dirty="0">
                <a:solidFill>
                  <a:srgbClr val="FF0000"/>
                </a:solidFill>
                <a:latin typeface="TYBZJL+HelveticaNeue"/>
              </a:rPr>
              <a:t>second</a:t>
            </a:r>
            <a:r>
              <a:rPr lang="en-US" altLang="ja-JP" sz="2400" dirty="0">
                <a:solidFill>
                  <a:srgbClr val="000000"/>
                </a:solidFill>
                <a:latin typeface="TYBZJL+HelveticaNeue"/>
              </a:rPr>
              <a:t>. </a:t>
            </a:r>
            <a:endParaRPr lang="ja-JP" altLang="en-US" sz="2400" dirty="0"/>
          </a:p>
        </p:txBody>
      </p:sp>
    </p:spTree>
    <p:extLst>
      <p:ext uri="{BB962C8B-B14F-4D97-AF65-F5344CB8AC3E}">
        <p14:creationId xmlns:p14="http://schemas.microsoft.com/office/powerpoint/2010/main" val="2729203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10" y="584140"/>
            <a:ext cx="11297240" cy="925253"/>
          </a:xfrm>
          <a:prstGeom prst="rect">
            <a:avLst/>
          </a:prstGeom>
        </p:spPr>
        <p:txBody>
          <a:bodyPr vert="horz" wrap="square" lIns="0" tIns="17145" rIns="0" bIns="0" rtlCol="0">
            <a:spAutoFit/>
          </a:bodyPr>
          <a:lstStyle/>
          <a:p>
            <a:pPr marL="12700">
              <a:lnSpc>
                <a:spcPct val="100000"/>
              </a:lnSpc>
              <a:spcBef>
                <a:spcPts val="135"/>
              </a:spcBef>
            </a:pPr>
            <a:r>
              <a:rPr sz="5900" spc="-80" dirty="0">
                <a:solidFill>
                  <a:srgbClr val="002A5C"/>
                </a:solidFill>
              </a:rPr>
              <a:t>Some</a:t>
            </a:r>
            <a:r>
              <a:rPr sz="5900" spc="-35" dirty="0">
                <a:solidFill>
                  <a:srgbClr val="002A5C"/>
                </a:solidFill>
              </a:rPr>
              <a:t> </a:t>
            </a:r>
            <a:r>
              <a:rPr sz="5900" spc="-200" dirty="0" smtClean="0">
                <a:solidFill>
                  <a:srgbClr val="002A5C"/>
                </a:solidFill>
              </a:rPr>
              <a:t>Preliminaries</a:t>
            </a:r>
            <a:r>
              <a:rPr lang="ja-JP" altLang="en-US" sz="5900" spc="-200" dirty="0" smtClean="0">
                <a:solidFill>
                  <a:srgbClr val="002A5C"/>
                </a:solidFill>
              </a:rPr>
              <a:t>（準備、前置き）</a:t>
            </a:r>
            <a:endParaRPr sz="5900" dirty="0"/>
          </a:p>
        </p:txBody>
      </p:sp>
      <p:sp>
        <p:nvSpPr>
          <p:cNvPr id="3" name="object 3"/>
          <p:cNvSpPr txBox="1"/>
          <p:nvPr/>
        </p:nvSpPr>
        <p:spPr>
          <a:xfrm>
            <a:off x="6251697" y="3943888"/>
            <a:ext cx="82105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x</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a:t>
            </a:r>
            <a:r>
              <a:rPr kumimoji="1" sz="3525" b="0" i="1" u="none" strike="noStrike" kern="1200" cap="none" spc="382" normalizeH="0" baseline="-18912"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4" name="object 4"/>
          <p:cNvSpPr/>
          <p:nvPr/>
        </p:nvSpPr>
        <p:spPr>
          <a:xfrm>
            <a:off x="7274382" y="3498055"/>
            <a:ext cx="153035" cy="1543050"/>
          </a:xfrm>
          <a:custGeom>
            <a:avLst/>
            <a:gdLst/>
            <a:ahLst/>
            <a:cxnLst/>
            <a:rect l="l" t="t" r="r" b="b"/>
            <a:pathLst>
              <a:path w="153034" h="1543050">
                <a:moveTo>
                  <a:pt x="152882" y="0"/>
                </a:moveTo>
                <a:lnTo>
                  <a:pt x="0" y="0"/>
                </a:lnTo>
                <a:lnTo>
                  <a:pt x="0" y="21590"/>
                </a:lnTo>
                <a:lnTo>
                  <a:pt x="0" y="1521460"/>
                </a:lnTo>
                <a:lnTo>
                  <a:pt x="0" y="1543050"/>
                </a:lnTo>
                <a:lnTo>
                  <a:pt x="152882" y="1543050"/>
                </a:lnTo>
                <a:lnTo>
                  <a:pt x="152882" y="1521460"/>
                </a:lnTo>
                <a:lnTo>
                  <a:pt x="41884" y="1521460"/>
                </a:lnTo>
                <a:lnTo>
                  <a:pt x="41884" y="21590"/>
                </a:lnTo>
                <a:lnTo>
                  <a:pt x="152882" y="21590"/>
                </a:lnTo>
                <a:lnTo>
                  <a:pt x="15288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1430053" y="2098932"/>
            <a:ext cx="11986895" cy="1798955"/>
          </a:xfrm>
          <a:prstGeom prst="rect">
            <a:avLst/>
          </a:prstGeom>
        </p:spPr>
        <p:txBody>
          <a:bodyPr vert="horz" wrap="square" lIns="0" tIns="15875" rIns="0" bIns="0" rtlCol="0">
            <a:spAutoFit/>
          </a:bodyPr>
          <a:lstStyle/>
          <a:p>
            <a:pPr marL="25400" marR="17780" lvl="0" indent="0" algn="l" defTabSz="914400" rtl="0" eaLnBrk="1" fontAlgn="auto" latinLnBrk="0" hangingPunct="1">
              <a:lnSpc>
                <a:spcPct val="100000"/>
              </a:lnSpc>
              <a:spcBef>
                <a:spcPts val="125"/>
              </a:spcBef>
              <a:spcAft>
                <a:spcPts val="0"/>
              </a:spcAft>
              <a:buClrTx/>
              <a:buSzTx/>
              <a:buFontTx/>
              <a:buNone/>
              <a:tabLst/>
              <a:defRPr/>
            </a:pPr>
            <a:r>
              <a:rPr kumimoji="1" sz="3300" b="1" i="0" u="none" strike="noStrike" kern="1200" cap="none" spc="-150" normalizeH="0" baseline="0" noProof="0" dirty="0">
                <a:ln>
                  <a:noFill/>
                </a:ln>
                <a:solidFill>
                  <a:srgbClr val="002A5C"/>
                </a:solidFill>
                <a:effectLst/>
                <a:uLnTx/>
                <a:uFillTx/>
                <a:latin typeface="Trebuchet MS"/>
                <a:ea typeface="+mn-ea"/>
                <a:cs typeface="Trebuchet MS"/>
              </a:rPr>
              <a:t>Vehicle </a:t>
            </a:r>
            <a:r>
              <a:rPr kumimoji="1" sz="3300" b="1" i="0" u="none" strike="noStrike" kern="1200" cap="none" spc="-140" normalizeH="0" baseline="0" noProof="0" dirty="0">
                <a:ln>
                  <a:noFill/>
                </a:ln>
                <a:solidFill>
                  <a:srgbClr val="002A5C"/>
                </a:solidFill>
                <a:effectLst/>
                <a:uLnTx/>
                <a:uFillTx/>
                <a:latin typeface="Trebuchet MS"/>
                <a:ea typeface="+mn-ea"/>
                <a:cs typeface="Trebuchet MS"/>
              </a:rPr>
              <a:t>state </a:t>
            </a:r>
            <a:r>
              <a:rPr kumimoji="1" sz="3300" b="0" i="0" u="none" strike="noStrike" kern="1200" cap="none" spc="-40" normalizeH="0" baseline="0" noProof="0" dirty="0">
                <a:ln>
                  <a:noFill/>
                </a:ln>
                <a:solidFill>
                  <a:srgbClr val="002A5C"/>
                </a:solidFill>
                <a:effectLst/>
                <a:uLnTx/>
                <a:uFillTx/>
                <a:latin typeface="Arial"/>
                <a:ea typeface="+mn-ea"/>
                <a:cs typeface="Arial"/>
              </a:rPr>
              <a:t>consists </a:t>
            </a:r>
            <a:r>
              <a:rPr kumimoji="1" sz="3300" b="0" i="0" u="none" strike="noStrike" kern="1200" cap="none" spc="5" normalizeH="0" baseline="0" noProof="0" dirty="0">
                <a:ln>
                  <a:noFill/>
                </a:ln>
                <a:solidFill>
                  <a:srgbClr val="002A5C"/>
                </a:solidFill>
                <a:effectLst/>
                <a:uLnTx/>
                <a:uFillTx/>
                <a:latin typeface="Arial"/>
                <a:ea typeface="+mn-ea"/>
                <a:cs typeface="Arial"/>
              </a:rPr>
              <a:t>of </a:t>
            </a:r>
            <a:r>
              <a:rPr kumimoji="1" sz="3300" b="0" i="0" u="none" strike="noStrike" kern="1200" cap="none" spc="15" normalizeH="0" baseline="0" noProof="0" dirty="0">
                <a:ln>
                  <a:noFill/>
                </a:ln>
                <a:solidFill>
                  <a:srgbClr val="002A5C"/>
                </a:solidFill>
                <a:effectLst/>
                <a:uLnTx/>
                <a:uFillTx/>
                <a:latin typeface="Arial"/>
                <a:ea typeface="+mn-ea"/>
                <a:cs typeface="Arial"/>
              </a:rPr>
              <a:t>position, </a:t>
            </a:r>
            <a:r>
              <a:rPr kumimoji="1" sz="3300" b="0" i="0" u="none" strike="noStrike" kern="1200" cap="none" spc="-15" normalizeH="0" baseline="0" noProof="0" dirty="0">
                <a:ln>
                  <a:noFill/>
                </a:ln>
                <a:solidFill>
                  <a:srgbClr val="002A5C"/>
                </a:solidFill>
                <a:effectLst/>
                <a:uLnTx/>
                <a:uFillTx/>
                <a:latin typeface="Arial"/>
                <a:ea typeface="+mn-ea"/>
                <a:cs typeface="Arial"/>
              </a:rPr>
              <a:t>velocity </a:t>
            </a:r>
            <a:r>
              <a:rPr kumimoji="1" sz="3300" b="0" i="0" u="none" strike="noStrike" kern="1200" cap="none" spc="-50" normalizeH="0" baseline="0" noProof="0" dirty="0">
                <a:ln>
                  <a:noFill/>
                </a:ln>
                <a:solidFill>
                  <a:srgbClr val="002A5C"/>
                </a:solidFill>
                <a:effectLst/>
                <a:uLnTx/>
                <a:uFillTx/>
                <a:latin typeface="Arial"/>
                <a:ea typeface="+mn-ea"/>
                <a:cs typeface="Arial"/>
              </a:rPr>
              <a:t>and </a:t>
            </a:r>
            <a:r>
              <a:rPr kumimoji="1" sz="3300" b="0" i="0" u="none" strike="noStrike" kern="1200" cap="none" spc="-15" normalizeH="0" baseline="0" noProof="0" dirty="0">
                <a:ln>
                  <a:noFill/>
                </a:ln>
                <a:solidFill>
                  <a:srgbClr val="002A5C"/>
                </a:solidFill>
                <a:effectLst/>
                <a:uLnTx/>
                <a:uFillTx/>
                <a:latin typeface="Arial"/>
                <a:ea typeface="+mn-ea"/>
                <a:cs typeface="Arial"/>
              </a:rPr>
              <a:t>parametrization </a:t>
            </a:r>
            <a:r>
              <a:rPr kumimoji="1" sz="3300" b="0" i="0" u="none" strike="noStrike" kern="1200" cap="none" spc="5" normalizeH="0" baseline="0" noProof="0" dirty="0">
                <a:ln>
                  <a:noFill/>
                </a:ln>
                <a:solidFill>
                  <a:srgbClr val="002A5C"/>
                </a:solidFill>
                <a:effectLst/>
                <a:uLnTx/>
                <a:uFillTx/>
                <a:latin typeface="Arial"/>
                <a:ea typeface="+mn-ea"/>
                <a:cs typeface="Arial"/>
              </a:rPr>
              <a:t>of  orientation </a:t>
            </a:r>
            <a:r>
              <a:rPr kumimoji="1" sz="3300" b="0" i="0" u="none" strike="noStrike" kern="1200" cap="none" spc="-30" normalizeH="0" baseline="0" noProof="0" dirty="0">
                <a:ln>
                  <a:noFill/>
                </a:ln>
                <a:solidFill>
                  <a:srgbClr val="002A5C"/>
                </a:solidFill>
                <a:effectLst/>
                <a:uLnTx/>
                <a:uFillTx/>
                <a:latin typeface="Arial"/>
                <a:ea typeface="+mn-ea"/>
                <a:cs typeface="Arial"/>
              </a:rPr>
              <a:t>using </a:t>
            </a:r>
            <a:r>
              <a:rPr kumimoji="1" sz="3300" b="0" i="0" u="none" strike="noStrike" kern="1200" cap="none" spc="-175" normalizeH="0" baseline="0" noProof="0" dirty="0">
                <a:ln>
                  <a:noFill/>
                </a:ln>
                <a:solidFill>
                  <a:srgbClr val="002A5C"/>
                </a:solidFill>
                <a:effectLst/>
                <a:uLnTx/>
                <a:uFillTx/>
                <a:latin typeface="Arial"/>
                <a:ea typeface="+mn-ea"/>
                <a:cs typeface="Arial"/>
              </a:rPr>
              <a:t>a </a:t>
            </a:r>
            <a:r>
              <a:rPr kumimoji="1" sz="3300" b="0" i="0" u="none" strike="noStrike" kern="1200" cap="none" spc="100" normalizeH="0" baseline="0" noProof="0" dirty="0">
                <a:ln>
                  <a:noFill/>
                </a:ln>
                <a:solidFill>
                  <a:srgbClr val="002A5C"/>
                </a:solidFill>
                <a:effectLst/>
                <a:uLnTx/>
                <a:uFillTx/>
                <a:latin typeface="Arial"/>
                <a:ea typeface="+mn-ea"/>
                <a:cs typeface="Arial"/>
              </a:rPr>
              <a:t>unit</a:t>
            </a:r>
            <a:r>
              <a:rPr kumimoji="1" sz="3300" b="0" i="0" u="none" strike="noStrike" kern="1200" cap="none" spc="-165" normalizeH="0" baseline="0" noProof="0" dirty="0">
                <a:ln>
                  <a:noFill/>
                </a:ln>
                <a:solidFill>
                  <a:srgbClr val="002A5C"/>
                </a:solidFill>
                <a:effectLst/>
                <a:uLnTx/>
                <a:uFillTx/>
                <a:latin typeface="Arial"/>
                <a:ea typeface="+mn-ea"/>
                <a:cs typeface="Arial"/>
              </a:rPr>
              <a:t> </a:t>
            </a:r>
            <a:r>
              <a:rPr kumimoji="1" sz="3300" b="0" i="0" u="none" strike="noStrike" kern="1200" cap="none" spc="0" normalizeH="0" baseline="0" noProof="0" dirty="0">
                <a:ln>
                  <a:noFill/>
                </a:ln>
                <a:solidFill>
                  <a:srgbClr val="002A5C"/>
                </a:solidFill>
                <a:effectLst/>
                <a:uLnTx/>
                <a:uFillTx/>
                <a:latin typeface="Arial"/>
                <a:ea typeface="+mn-ea"/>
                <a:cs typeface="Arial"/>
              </a:rPr>
              <a:t>quaternion:</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394335" marR="0" lvl="0" indent="0" algn="ctr" defTabSz="914400" rtl="0" eaLnBrk="1" fontAlgn="auto" latinLnBrk="0" hangingPunct="1">
              <a:lnSpc>
                <a:spcPct val="100000"/>
              </a:lnSpc>
              <a:spcBef>
                <a:spcPts val="2060"/>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p</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p:txBody>
      </p:sp>
      <p:sp>
        <p:nvSpPr>
          <p:cNvPr id="6" name="object 6"/>
          <p:cNvSpPr txBox="1"/>
          <p:nvPr/>
        </p:nvSpPr>
        <p:spPr>
          <a:xfrm>
            <a:off x="7411786" y="3880535"/>
            <a:ext cx="417830"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v</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p:txBody>
      </p:sp>
      <p:sp>
        <p:nvSpPr>
          <p:cNvPr id="7" name="object 7"/>
          <p:cNvSpPr/>
          <p:nvPr/>
        </p:nvSpPr>
        <p:spPr>
          <a:xfrm>
            <a:off x="7814374" y="3498055"/>
            <a:ext cx="153035" cy="1521460"/>
          </a:xfrm>
          <a:custGeom>
            <a:avLst/>
            <a:gdLst/>
            <a:ahLst/>
            <a:cxnLst/>
            <a:rect l="l" t="t" r="r" b="b"/>
            <a:pathLst>
              <a:path w="153034" h="1521460">
                <a:moveTo>
                  <a:pt x="152869" y="0"/>
                </a:moveTo>
                <a:lnTo>
                  <a:pt x="0" y="0"/>
                </a:lnTo>
                <a:lnTo>
                  <a:pt x="0" y="21590"/>
                </a:lnTo>
                <a:lnTo>
                  <a:pt x="110985" y="21590"/>
                </a:lnTo>
                <a:lnTo>
                  <a:pt x="110985" y="1521460"/>
                </a:lnTo>
                <a:lnTo>
                  <a:pt x="152869" y="1521460"/>
                </a:lnTo>
                <a:lnTo>
                  <a:pt x="152869" y="21590"/>
                </a:lnTo>
                <a:lnTo>
                  <a:pt x="1528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8168629" y="3788919"/>
            <a:ext cx="105473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4950" b="0" i="0" u="none" strike="noStrike" kern="1200" cap="none" spc="-547" normalizeH="0" baseline="-20202" noProof="0" dirty="0">
                <a:ln>
                  <a:noFill/>
                </a:ln>
                <a:solidFill>
                  <a:prstClr val="black"/>
                </a:solidFill>
                <a:effectLst/>
                <a:uLnTx/>
                <a:uFillTx/>
                <a:latin typeface="Lucida Sans Unicode"/>
                <a:ea typeface="+mn-ea"/>
                <a:cs typeface="Lucida Sans Unicode"/>
              </a:rPr>
              <a:t>∈</a:t>
            </a:r>
            <a:r>
              <a:rPr kumimoji="1" sz="4950" b="0" i="0" u="none" strike="noStrike" kern="1200" cap="none" spc="-307" normalizeH="0" baseline="-20202" noProof="0" dirty="0">
                <a:ln>
                  <a:noFill/>
                </a:ln>
                <a:solidFill>
                  <a:prstClr val="black"/>
                </a:solidFill>
                <a:effectLst/>
                <a:uLnTx/>
                <a:uFillTx/>
                <a:latin typeface="Lucida Sans Unicode"/>
                <a:ea typeface="+mn-ea"/>
                <a:cs typeface="Lucida Sans Unicode"/>
              </a:rPr>
              <a:t> </a:t>
            </a:r>
            <a:r>
              <a:rPr kumimoji="1" sz="4950" b="0" i="1" u="none" strike="noStrike" kern="1200" cap="none" spc="-232" normalizeH="0" baseline="-20202" noProof="0" dirty="0">
                <a:ln>
                  <a:noFill/>
                </a:ln>
                <a:solidFill>
                  <a:prstClr val="black"/>
                </a:solidFill>
                <a:effectLst/>
                <a:uLnTx/>
                <a:uFillTx/>
                <a:latin typeface="Times New Roman"/>
                <a:ea typeface="+mn-ea"/>
                <a:cs typeface="Times New Roman"/>
              </a:rPr>
              <a:t>R</a:t>
            </a:r>
            <a:r>
              <a:rPr kumimoji="1" sz="2350" b="0" i="0" u="none" strike="noStrike" kern="1200" cap="none" spc="-155" normalizeH="0" baseline="0" noProof="0" dirty="0">
                <a:ln>
                  <a:noFill/>
                </a:ln>
                <a:solidFill>
                  <a:prstClr val="black"/>
                </a:solidFill>
                <a:effectLst/>
                <a:uLnTx/>
                <a:uFillTx/>
                <a:latin typeface="Lucida Sans Unicode"/>
                <a:ea typeface="+mn-ea"/>
                <a:cs typeface="Lucida Sans Unicode"/>
              </a:rPr>
              <a:t>10</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9" name="object 9"/>
          <p:cNvSpPr txBox="1"/>
          <p:nvPr/>
        </p:nvSpPr>
        <p:spPr>
          <a:xfrm>
            <a:off x="1430053" y="4501048"/>
            <a:ext cx="12601575" cy="2582117"/>
          </a:xfrm>
          <a:prstGeom prst="rect">
            <a:avLst/>
          </a:prstGeom>
        </p:spPr>
        <p:txBody>
          <a:bodyPr vert="horz" wrap="square" lIns="0" tIns="12065" rIns="0" bIns="0" rtlCol="0">
            <a:spAutoFit/>
          </a:bodyPr>
          <a:lstStyle/>
          <a:p>
            <a:pPr marL="0" marR="48260" lvl="0" indent="0" algn="ctr" defTabSz="914400" rtl="0" eaLnBrk="1" fontAlgn="auto" latinLnBrk="0" hangingPunct="1">
              <a:lnSpc>
                <a:spcPct val="100000"/>
              </a:lnSpc>
              <a:spcBef>
                <a:spcPts val="95"/>
              </a:spcBef>
              <a:spcAft>
                <a:spcPts val="0"/>
              </a:spcAft>
              <a:buClrTx/>
              <a:buSzTx/>
              <a:buFontTx/>
              <a:buNone/>
              <a:tabLst/>
              <a:defRPr/>
            </a:pPr>
            <a:r>
              <a:rPr kumimoji="1" sz="4950" b="1" i="0" u="none" strike="noStrike" kern="1200" cap="none" spc="60" normalizeH="0" baseline="13468" noProof="0" dirty="0">
                <a:ln>
                  <a:noFill/>
                </a:ln>
                <a:solidFill>
                  <a:prstClr val="black"/>
                </a:solidFill>
                <a:effectLst/>
                <a:uLnTx/>
                <a:uFillTx/>
                <a:latin typeface="Times New Roman"/>
                <a:ea typeface="+mn-ea"/>
                <a:cs typeface="Times New Roman"/>
              </a:rPr>
              <a:t>q</a:t>
            </a:r>
            <a:r>
              <a:rPr kumimoji="1" sz="2350" b="0" i="1" u="none" strike="noStrike" kern="1200" cap="none" spc="40" normalizeH="0" baseline="0" noProof="0" dirty="0">
                <a:ln>
                  <a:noFill/>
                </a:ln>
                <a:solidFill>
                  <a:prstClr val="black"/>
                </a:solidFill>
                <a:effectLst/>
                <a:uLnTx/>
                <a:uFillTx/>
                <a:latin typeface="Times New Roman"/>
                <a:ea typeface="+mn-ea"/>
                <a:cs typeface="Times New Roman"/>
              </a:rPr>
              <a:t>k</a:t>
            </a:r>
            <a:r>
              <a:rPr kumimoji="1" sz="2350" b="0" i="0" u="heavy" strike="noStrike" kern="1200" cap="none" spc="-5" normalizeH="0" baseline="0" noProof="0" dirty="0">
                <a:ln>
                  <a:noFill/>
                </a:ln>
                <a:solidFill>
                  <a:prstClr val="black"/>
                </a:solidFill>
                <a:effectLst/>
                <a:uLnTx/>
                <a:uFill>
                  <a:solidFill>
                    <a:srgbClr val="000000"/>
                  </a:solidFill>
                </a:uFill>
                <a:latin typeface="Times New Roman"/>
                <a:ea typeface="+mn-ea"/>
                <a:cs typeface="Times New Roman"/>
              </a:rPr>
              <a:t> </a:t>
            </a:r>
            <a:r>
              <a:rPr kumimoji="1" sz="2350" b="0" i="0" u="heavy" strike="noStrike" kern="1200" cap="none" spc="30" normalizeH="0" baseline="0" noProof="0" dirty="0">
                <a:ln>
                  <a:noFill/>
                </a:ln>
                <a:solidFill>
                  <a:prstClr val="black"/>
                </a:solidFill>
                <a:effectLst/>
                <a:uLnTx/>
                <a:uFill>
                  <a:solidFill>
                    <a:srgbClr val="000000"/>
                  </a:solidFill>
                </a:uFill>
                <a:latin typeface="Times New Roman"/>
                <a:ea typeface="+mn-ea"/>
                <a:cs typeface="Times New Roman"/>
              </a:rPr>
              <a:t> </a:t>
            </a:r>
            <a:endParaRPr kumimoji="1" sz="235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1" sz="6800" b="0" i="0" u="none" strike="noStrike" kern="1200" cap="none" spc="0" normalizeH="0" baseline="0" noProof="0" dirty="0">
              <a:ln>
                <a:noFill/>
              </a:ln>
              <a:solidFill>
                <a:prstClr val="black"/>
              </a:solidFill>
              <a:effectLst/>
              <a:uLnTx/>
              <a:uFillTx/>
              <a:latin typeface="Times New Roman"/>
              <a:ea typeface="+mn-ea"/>
              <a:cs typeface="Times New Roman"/>
            </a:endParaRPr>
          </a:p>
          <a:p>
            <a:pPr marL="25400" marR="17780" lvl="0" indent="0" algn="l" defTabSz="914400" rtl="0" eaLnBrk="1" fontAlgn="auto" latinLnBrk="0" hangingPunct="1">
              <a:lnSpc>
                <a:spcPct val="100000"/>
              </a:lnSpc>
              <a:spcBef>
                <a:spcPts val="0"/>
              </a:spcBef>
              <a:spcAft>
                <a:spcPts val="0"/>
              </a:spcAft>
              <a:buClrTx/>
              <a:buSzTx/>
              <a:buFontTx/>
              <a:buNone/>
              <a:tabLst/>
              <a:defRPr/>
            </a:pPr>
            <a:r>
              <a:rPr kumimoji="1" sz="3300" b="1" i="0" u="none" strike="noStrike" kern="1200" cap="none" spc="-80" normalizeH="0" baseline="0" noProof="0" dirty="0">
                <a:ln>
                  <a:noFill/>
                </a:ln>
                <a:solidFill>
                  <a:srgbClr val="002A5C"/>
                </a:solidFill>
                <a:effectLst/>
                <a:uLnTx/>
                <a:uFillTx/>
                <a:latin typeface="Trebuchet MS"/>
                <a:ea typeface="+mn-ea"/>
                <a:cs typeface="Trebuchet MS"/>
              </a:rPr>
              <a:t>Motion </a:t>
            </a:r>
            <a:r>
              <a:rPr kumimoji="1" sz="3300" b="1" i="0" u="none" strike="noStrike" kern="1200" cap="none" spc="-125" normalizeH="0" baseline="0" noProof="0" dirty="0">
                <a:ln>
                  <a:noFill/>
                </a:ln>
                <a:solidFill>
                  <a:srgbClr val="002A5C"/>
                </a:solidFill>
                <a:effectLst/>
                <a:uLnTx/>
                <a:uFillTx/>
                <a:latin typeface="Trebuchet MS"/>
                <a:ea typeface="+mn-ea"/>
                <a:cs typeface="Trebuchet MS"/>
              </a:rPr>
              <a:t>model </a:t>
            </a:r>
            <a:r>
              <a:rPr kumimoji="1" sz="3300" b="1" i="0" u="none" strike="noStrike" kern="1200" cap="none" spc="-110" normalizeH="0" baseline="0" noProof="0" dirty="0">
                <a:ln>
                  <a:noFill/>
                </a:ln>
                <a:solidFill>
                  <a:srgbClr val="FF0000"/>
                </a:solidFill>
                <a:effectLst/>
                <a:uLnTx/>
                <a:uFillTx/>
                <a:latin typeface="Trebuchet MS"/>
                <a:ea typeface="+mn-ea"/>
                <a:cs typeface="Trebuchet MS"/>
              </a:rPr>
              <a:t>input</a:t>
            </a:r>
            <a:r>
              <a:rPr kumimoji="1" sz="3300" b="1" i="0" u="none" strike="noStrike" kern="1200" cap="none" spc="-110" normalizeH="0" baseline="0" noProof="0" dirty="0">
                <a:ln>
                  <a:noFill/>
                </a:ln>
                <a:solidFill>
                  <a:srgbClr val="002A5C"/>
                </a:solidFill>
                <a:effectLst/>
                <a:uLnTx/>
                <a:uFillTx/>
                <a:latin typeface="Trebuchet MS"/>
                <a:ea typeface="+mn-ea"/>
                <a:cs typeface="Trebuchet MS"/>
              </a:rPr>
              <a:t> </a:t>
            </a:r>
            <a:r>
              <a:rPr kumimoji="1" sz="3300" b="0" i="0" u="none" strike="noStrike" kern="1200" cap="none" spc="100" normalizeH="0" baseline="0" noProof="0" dirty="0">
                <a:ln>
                  <a:noFill/>
                </a:ln>
                <a:solidFill>
                  <a:srgbClr val="002A5C"/>
                </a:solidFill>
                <a:effectLst/>
                <a:uLnTx/>
                <a:uFillTx/>
                <a:latin typeface="Arial"/>
                <a:ea typeface="+mn-ea"/>
                <a:cs typeface="Arial"/>
              </a:rPr>
              <a:t>will </a:t>
            </a:r>
            <a:r>
              <a:rPr kumimoji="1" sz="3300" b="0" i="0" u="none" strike="noStrike" kern="1200" cap="none" spc="-20" normalizeH="0" baseline="0" noProof="0" dirty="0">
                <a:ln>
                  <a:noFill/>
                </a:ln>
                <a:solidFill>
                  <a:srgbClr val="002A5C"/>
                </a:solidFill>
                <a:effectLst/>
                <a:uLnTx/>
                <a:uFillTx/>
                <a:latin typeface="Arial"/>
                <a:ea typeface="+mn-ea"/>
                <a:cs typeface="Arial"/>
              </a:rPr>
              <a:t>consist </a:t>
            </a:r>
            <a:r>
              <a:rPr kumimoji="1" sz="3300" b="0" i="0" u="none" strike="noStrike" kern="1200" cap="none" spc="5" normalizeH="0" baseline="0" noProof="0" dirty="0">
                <a:ln>
                  <a:noFill/>
                </a:ln>
                <a:solidFill>
                  <a:srgbClr val="002A5C"/>
                </a:solidFill>
                <a:effectLst/>
                <a:uLnTx/>
                <a:uFillTx/>
                <a:latin typeface="Arial"/>
                <a:ea typeface="+mn-ea"/>
                <a:cs typeface="Arial"/>
              </a:rPr>
              <a:t>of </a:t>
            </a:r>
            <a:r>
              <a:rPr kumimoji="1" sz="3300" b="0" i="0" u="none" strike="noStrike" kern="1200" cap="none" spc="0" normalizeH="0" baseline="0" noProof="0" dirty="0">
                <a:ln>
                  <a:noFill/>
                </a:ln>
                <a:solidFill>
                  <a:srgbClr val="002A5C"/>
                </a:solidFill>
                <a:effectLst/>
                <a:uLnTx/>
                <a:uFillTx/>
                <a:latin typeface="Arial"/>
                <a:ea typeface="+mn-ea"/>
                <a:cs typeface="Arial"/>
              </a:rPr>
              <a:t>speci</a:t>
            </a:r>
            <a:r>
              <a:rPr kumimoji="1" sz="3300" b="0" i="0" u="none" strike="noStrike" kern="1200" cap="none" spc="0" normalizeH="0" baseline="0" noProof="0" dirty="0">
                <a:ln>
                  <a:noFill/>
                </a:ln>
                <a:solidFill>
                  <a:srgbClr val="002A5C"/>
                </a:solidFill>
                <a:effectLst/>
                <a:uLnTx/>
                <a:uFillTx/>
                <a:latin typeface="Century Gothic"/>
                <a:ea typeface="+mn-ea"/>
                <a:cs typeface="Century Gothic"/>
              </a:rPr>
              <a:t>fi</a:t>
            </a:r>
            <a:r>
              <a:rPr kumimoji="1" sz="3300" b="0" i="0" u="none" strike="noStrike" kern="1200" cap="none" spc="0" normalizeH="0" baseline="0" noProof="0" dirty="0">
                <a:ln>
                  <a:noFill/>
                </a:ln>
                <a:solidFill>
                  <a:srgbClr val="002A5C"/>
                </a:solidFill>
                <a:effectLst/>
                <a:uLnTx/>
                <a:uFillTx/>
                <a:latin typeface="Arial"/>
                <a:ea typeface="+mn-ea"/>
                <a:cs typeface="Arial"/>
              </a:rPr>
              <a:t>c </a:t>
            </a:r>
            <a:r>
              <a:rPr kumimoji="1" sz="3300" b="0" i="0" u="none" strike="noStrike" kern="1200" cap="none" spc="-30" normalizeH="0" baseline="0" noProof="0" dirty="0">
                <a:ln>
                  <a:noFill/>
                </a:ln>
                <a:solidFill>
                  <a:srgbClr val="FF0000"/>
                </a:solidFill>
                <a:effectLst/>
                <a:uLnTx/>
                <a:uFillTx/>
                <a:latin typeface="Arial"/>
                <a:ea typeface="+mn-ea"/>
                <a:cs typeface="Arial"/>
              </a:rPr>
              <a:t>force</a:t>
            </a:r>
            <a:r>
              <a:rPr kumimoji="1" sz="3300" b="0" i="0" u="none" strike="noStrike" kern="1200" cap="none" spc="-30" normalizeH="0" baseline="0" noProof="0" dirty="0">
                <a:ln>
                  <a:noFill/>
                </a:ln>
                <a:solidFill>
                  <a:srgbClr val="002A5C"/>
                </a:solidFill>
                <a:effectLst/>
                <a:uLnTx/>
                <a:uFillTx/>
                <a:latin typeface="Arial"/>
                <a:ea typeface="+mn-ea"/>
                <a:cs typeface="Arial"/>
              </a:rPr>
              <a:t> </a:t>
            </a:r>
            <a:r>
              <a:rPr kumimoji="1" sz="3300" b="0" i="0" u="none" strike="noStrike" kern="1200" cap="none" spc="-50" normalizeH="0" baseline="0" noProof="0" dirty="0">
                <a:ln>
                  <a:noFill/>
                </a:ln>
                <a:solidFill>
                  <a:srgbClr val="002A5C"/>
                </a:solidFill>
                <a:effectLst/>
                <a:uLnTx/>
                <a:uFillTx/>
                <a:latin typeface="Arial"/>
                <a:ea typeface="+mn-ea"/>
                <a:cs typeface="Arial"/>
              </a:rPr>
              <a:t>and </a:t>
            </a:r>
            <a:r>
              <a:rPr kumimoji="1" sz="3300" b="0" i="0" u="none" strike="noStrike" kern="1200" cap="none" spc="5" normalizeH="0" baseline="0" noProof="0" dirty="0">
                <a:ln>
                  <a:noFill/>
                </a:ln>
                <a:solidFill>
                  <a:srgbClr val="FF0000"/>
                </a:solidFill>
                <a:effectLst/>
                <a:uLnTx/>
                <a:uFillTx/>
                <a:latin typeface="Arial"/>
                <a:ea typeface="+mn-ea"/>
                <a:cs typeface="Arial"/>
              </a:rPr>
              <a:t>rotational</a:t>
            </a:r>
            <a:r>
              <a:rPr kumimoji="1" sz="3300" b="0" i="0" u="none" strike="noStrike" kern="1200" cap="none" spc="5" normalizeH="0" baseline="0" noProof="0" dirty="0">
                <a:ln>
                  <a:noFill/>
                </a:ln>
                <a:solidFill>
                  <a:srgbClr val="002A5C"/>
                </a:solidFill>
                <a:effectLst/>
                <a:uLnTx/>
                <a:uFillTx/>
                <a:latin typeface="Arial"/>
                <a:ea typeface="+mn-ea"/>
                <a:cs typeface="Arial"/>
              </a:rPr>
              <a:t> </a:t>
            </a:r>
            <a:r>
              <a:rPr kumimoji="1" sz="3300" b="0" i="0" u="none" strike="noStrike" kern="1200" cap="none" spc="-65" normalizeH="0" baseline="0" noProof="0" dirty="0">
                <a:ln>
                  <a:noFill/>
                </a:ln>
                <a:solidFill>
                  <a:srgbClr val="FF0000"/>
                </a:solidFill>
                <a:effectLst/>
                <a:uLnTx/>
                <a:uFillTx/>
                <a:latin typeface="Arial"/>
                <a:ea typeface="+mn-ea"/>
                <a:cs typeface="Arial"/>
              </a:rPr>
              <a:t>rates</a:t>
            </a:r>
            <a:r>
              <a:rPr kumimoji="1" sz="3300" b="0" i="0" u="none" strike="noStrike" kern="1200" cap="none" spc="-65" normalizeH="0" baseline="0" noProof="0" dirty="0">
                <a:ln>
                  <a:noFill/>
                </a:ln>
                <a:solidFill>
                  <a:srgbClr val="002A5C"/>
                </a:solidFill>
                <a:effectLst/>
                <a:uLnTx/>
                <a:uFillTx/>
                <a:latin typeface="Arial"/>
                <a:ea typeface="+mn-ea"/>
                <a:cs typeface="Arial"/>
              </a:rPr>
              <a:t>  </a:t>
            </a:r>
            <a:r>
              <a:rPr kumimoji="1" sz="3300" b="0" i="0" u="none" strike="noStrike" kern="1200" cap="none" spc="10" normalizeH="0" baseline="0" noProof="0" dirty="0">
                <a:ln>
                  <a:noFill/>
                </a:ln>
                <a:solidFill>
                  <a:srgbClr val="002A5C"/>
                </a:solidFill>
                <a:effectLst/>
                <a:uLnTx/>
                <a:uFillTx/>
                <a:latin typeface="Arial"/>
                <a:ea typeface="+mn-ea"/>
                <a:cs typeface="Arial"/>
              </a:rPr>
              <a:t>from </a:t>
            </a:r>
            <a:r>
              <a:rPr kumimoji="1" sz="3300" b="0" i="0" u="none" strike="noStrike" kern="1200" cap="none" spc="-55" normalizeH="0" baseline="0" noProof="0" dirty="0">
                <a:ln>
                  <a:noFill/>
                </a:ln>
                <a:solidFill>
                  <a:srgbClr val="002A5C"/>
                </a:solidFill>
                <a:effectLst/>
                <a:uLnTx/>
                <a:uFillTx/>
                <a:latin typeface="Arial"/>
                <a:ea typeface="+mn-ea"/>
                <a:cs typeface="Arial"/>
              </a:rPr>
              <a:t>our</a:t>
            </a:r>
            <a:r>
              <a:rPr kumimoji="1" sz="3300" b="0" i="0" u="none" strike="noStrike" kern="1200" cap="none" spc="175" normalizeH="0" baseline="0" noProof="0" dirty="0">
                <a:ln>
                  <a:noFill/>
                </a:ln>
                <a:solidFill>
                  <a:srgbClr val="002A5C"/>
                </a:solidFill>
                <a:effectLst/>
                <a:uLnTx/>
                <a:uFillTx/>
                <a:latin typeface="Arial"/>
                <a:ea typeface="+mn-ea"/>
                <a:cs typeface="Arial"/>
              </a:rPr>
              <a:t> </a:t>
            </a:r>
            <a:r>
              <a:rPr kumimoji="1" sz="3300" b="0" i="0" u="none" strike="noStrike" kern="1200" cap="none" spc="80" normalizeH="0" baseline="0" noProof="0" dirty="0">
                <a:ln>
                  <a:noFill/>
                </a:ln>
                <a:solidFill>
                  <a:srgbClr val="002A5C"/>
                </a:solidFill>
                <a:effectLst/>
                <a:uLnTx/>
                <a:uFillTx/>
                <a:latin typeface="Arial"/>
                <a:ea typeface="+mn-ea"/>
                <a:cs typeface="Arial"/>
              </a:rPr>
              <a:t>IMU:</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10" name="object 10"/>
          <p:cNvSpPr/>
          <p:nvPr/>
        </p:nvSpPr>
        <p:spPr>
          <a:xfrm>
            <a:off x="10512777" y="7345053"/>
            <a:ext cx="2466506" cy="182980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6275323" y="7819454"/>
            <a:ext cx="844550"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u</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a:t>
            </a:r>
            <a:r>
              <a:rPr kumimoji="1" sz="3525" b="0" i="1" u="none" strike="noStrike" kern="1200" cap="none" spc="382" normalizeH="0" baseline="-18912"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12" name="object 12"/>
          <p:cNvSpPr txBox="1"/>
          <p:nvPr/>
        </p:nvSpPr>
        <p:spPr>
          <a:xfrm>
            <a:off x="7159818" y="7548668"/>
            <a:ext cx="927100" cy="104330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f</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25" normalizeH="0" baseline="0" noProof="0" dirty="0">
                <a:ln>
                  <a:noFill/>
                </a:ln>
                <a:solidFill>
                  <a:prstClr val="black"/>
                </a:solidFill>
                <a:effectLst/>
                <a:uLnTx/>
                <a:uFillTx/>
                <a:latin typeface="Verdana"/>
                <a:ea typeface="+mn-ea"/>
                <a:cs typeface="Verdana"/>
              </a:rPr>
              <a:t>[</a:t>
            </a:r>
            <a:r>
              <a:rPr kumimoji="1" sz="3300" b="1" i="1" u="none" strike="noStrike" kern="1200" cap="none" spc="-25" normalizeH="0" baseline="0" noProof="0" dirty="0">
                <a:ln>
                  <a:noFill/>
                </a:ln>
                <a:solidFill>
                  <a:prstClr val="black"/>
                </a:solidFill>
                <a:effectLst/>
                <a:uLnTx/>
                <a:uFillTx/>
                <a:latin typeface="Arial"/>
                <a:ea typeface="+mn-ea"/>
                <a:cs typeface="Arial"/>
              </a:rPr>
              <a:t>ω</a:t>
            </a:r>
            <a:r>
              <a:rPr kumimoji="1" sz="3525" b="0" i="1" u="none" strike="noStrike" kern="1200" cap="none" spc="-37" normalizeH="0" baseline="-18912" noProof="0" dirty="0">
                <a:ln>
                  <a:noFill/>
                </a:ln>
                <a:solidFill>
                  <a:prstClr val="black"/>
                </a:solidFill>
                <a:effectLst/>
                <a:uLnTx/>
                <a:uFillTx/>
                <a:latin typeface="Times New Roman"/>
                <a:ea typeface="+mn-ea"/>
                <a:cs typeface="Times New Roman"/>
              </a:rPr>
              <a:t>k</a:t>
            </a:r>
            <a:r>
              <a:rPr kumimoji="1" sz="3300" b="0" i="0" u="none" strike="noStrike" kern="1200" cap="none" spc="-25" normalizeH="0" baseline="0" noProof="0" dirty="0">
                <a:ln>
                  <a:noFill/>
                </a:ln>
                <a:solidFill>
                  <a:prstClr val="black"/>
                </a:solidFill>
                <a:effectLst/>
                <a:uLnTx/>
                <a:uFillTx/>
                <a:latin typeface="Verdana"/>
                <a:ea typeface="+mn-ea"/>
                <a:cs typeface="Verdana"/>
              </a:rPr>
              <a:t>]</a:t>
            </a:r>
            <a:endParaRPr kumimoji="1" sz="3300" b="0" i="0" u="none" strike="noStrike" kern="1200" cap="none" spc="0" normalizeH="0" baseline="0" noProof="0">
              <a:ln>
                <a:noFill/>
              </a:ln>
              <a:solidFill>
                <a:prstClr val="black"/>
              </a:solidFill>
              <a:effectLst/>
              <a:uLnTx/>
              <a:uFillTx/>
              <a:latin typeface="Verdana"/>
              <a:ea typeface="+mn-ea"/>
              <a:cs typeface="Verdana"/>
            </a:endParaRPr>
          </a:p>
        </p:txBody>
      </p:sp>
      <p:sp>
        <p:nvSpPr>
          <p:cNvPr id="13" name="object 13"/>
          <p:cNvSpPr txBox="1"/>
          <p:nvPr/>
        </p:nvSpPr>
        <p:spPr>
          <a:xfrm>
            <a:off x="8126859" y="7819454"/>
            <a:ext cx="906144"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204" normalizeH="0" baseline="0" noProof="0" dirty="0">
                <a:ln>
                  <a:noFill/>
                </a:ln>
                <a:solidFill>
                  <a:prstClr val="black"/>
                </a:solidFill>
                <a:effectLst/>
                <a:uLnTx/>
                <a:uFillTx/>
                <a:latin typeface="Lucida Sans Unicode"/>
                <a:ea typeface="+mn-ea"/>
                <a:cs typeface="Lucida Sans Unicode"/>
              </a:rPr>
              <a:t> </a:t>
            </a:r>
            <a:r>
              <a:rPr kumimoji="1" sz="3300" b="0" i="1" u="none" strike="noStrike" kern="1200" cap="none" spc="-75" normalizeH="0" baseline="0" noProof="0" dirty="0">
                <a:ln>
                  <a:noFill/>
                </a:ln>
                <a:solidFill>
                  <a:prstClr val="black"/>
                </a:solidFill>
                <a:effectLst/>
                <a:uLnTx/>
                <a:uFillTx/>
                <a:latin typeface="Times New Roman"/>
                <a:ea typeface="+mn-ea"/>
                <a:cs typeface="Times New Roman"/>
              </a:rPr>
              <a:t>R</a:t>
            </a:r>
            <a:r>
              <a:rPr kumimoji="1" sz="3525" b="0" i="0" u="none" strike="noStrike" kern="1200" cap="none" spc="-112" normalizeH="0" baseline="28368" noProof="0" dirty="0">
                <a:ln>
                  <a:noFill/>
                </a:ln>
                <a:solidFill>
                  <a:prstClr val="black"/>
                </a:solidFill>
                <a:effectLst/>
                <a:uLnTx/>
                <a:uFillTx/>
                <a:latin typeface="Lucida Sans Unicode"/>
                <a:ea typeface="+mn-ea"/>
                <a:cs typeface="Lucida Sans Unicode"/>
              </a:rPr>
              <a:t>6</a:t>
            </a:r>
            <a:endParaRPr kumimoji="1" sz="3525" b="0" i="0" u="none" strike="noStrike" kern="1200" cap="none" spc="0" normalizeH="0" baseline="28368" noProof="0">
              <a:ln>
                <a:noFill/>
              </a:ln>
              <a:solidFill>
                <a:prstClr val="black"/>
              </a:solidFill>
              <a:effectLst/>
              <a:uLnTx/>
              <a:uFillTx/>
              <a:latin typeface="Lucida Sans Unicode"/>
              <a:ea typeface="+mn-ea"/>
              <a:cs typeface="Lucida Sans Unicode"/>
            </a:endParaRPr>
          </a:p>
        </p:txBody>
      </p:sp>
      <p:sp>
        <p:nvSpPr>
          <p:cNvPr id="14" name="正方形/長方形 13"/>
          <p:cNvSpPr/>
          <p:nvPr/>
        </p:nvSpPr>
        <p:spPr>
          <a:xfrm>
            <a:off x="9424584" y="3696682"/>
            <a:ext cx="10052050" cy="830997"/>
          </a:xfrm>
          <a:prstGeom prst="rect">
            <a:avLst/>
          </a:prstGeom>
        </p:spPr>
        <p:txBody>
          <a:bodyPr>
            <a:spAutoFit/>
          </a:bodyPr>
          <a:lstStyle/>
          <a:p>
            <a:r>
              <a:rPr lang="en-US" altLang="ja-JP" sz="2400" dirty="0">
                <a:solidFill>
                  <a:srgbClr val="000000"/>
                </a:solidFill>
                <a:latin typeface="TYBZJL+HelveticaNeue"/>
              </a:rPr>
              <a:t>a 3D position, a 3D velocity, and a 4D unit quaternion representing the orientation of the vehicle with respect to a </a:t>
            </a:r>
            <a:r>
              <a:rPr lang="en-US" altLang="ja-JP" sz="2400" dirty="0">
                <a:solidFill>
                  <a:srgbClr val="FF0000"/>
                </a:solidFill>
                <a:latin typeface="TYBZJL+HelveticaNeue"/>
              </a:rPr>
              <a:t>navigation</a:t>
            </a:r>
            <a:r>
              <a:rPr lang="en-US" altLang="ja-JP" sz="2400" dirty="0">
                <a:solidFill>
                  <a:srgbClr val="000000"/>
                </a:solidFill>
                <a:latin typeface="TYBZJL+HelveticaNeue"/>
              </a:rPr>
              <a:t> </a:t>
            </a:r>
            <a:r>
              <a:rPr lang="en-US" altLang="ja-JP" sz="2400" dirty="0" smtClean="0">
                <a:solidFill>
                  <a:srgbClr val="FF0000"/>
                </a:solidFill>
                <a:latin typeface="TYBZJL+HelveticaNeue"/>
              </a:rPr>
              <a:t>frame</a:t>
            </a:r>
            <a:r>
              <a:rPr lang="en-US" altLang="ja-JP" sz="2400" dirty="0" smtClean="0">
                <a:solidFill>
                  <a:srgbClr val="000000"/>
                </a:solidFill>
                <a:latin typeface="TYBZJL+HelveticaNeue"/>
              </a:rPr>
              <a:t>. </a:t>
            </a:r>
            <a:endParaRPr lang="ja-JP" altLang="en-US" sz="2400" dirty="0"/>
          </a:p>
        </p:txBody>
      </p:sp>
      <p:sp>
        <p:nvSpPr>
          <p:cNvPr id="15" name="正方形/長方形 14"/>
          <p:cNvSpPr/>
          <p:nvPr/>
        </p:nvSpPr>
        <p:spPr>
          <a:xfrm>
            <a:off x="4718050" y="9174856"/>
            <a:ext cx="10052050" cy="830997"/>
          </a:xfrm>
          <a:prstGeom prst="rect">
            <a:avLst/>
          </a:prstGeom>
        </p:spPr>
        <p:txBody>
          <a:bodyPr>
            <a:spAutoFit/>
          </a:bodyPr>
          <a:lstStyle/>
          <a:p>
            <a:pPr marL="285750" indent="-285750">
              <a:buFontTx/>
              <a:buChar char="-"/>
            </a:pPr>
            <a:r>
              <a:rPr lang="en-US" altLang="ja-JP" sz="2400" dirty="0" smtClean="0">
                <a:solidFill>
                  <a:srgbClr val="000000"/>
                </a:solidFill>
                <a:latin typeface="TYBZJL+HelveticaNeue"/>
              </a:rPr>
              <a:t>From </a:t>
            </a:r>
            <a:r>
              <a:rPr lang="en-US" altLang="ja-JP" sz="2400" dirty="0">
                <a:solidFill>
                  <a:srgbClr val="FF0000"/>
                </a:solidFill>
                <a:latin typeface="TYBZJL+HelveticaNeue"/>
              </a:rPr>
              <a:t>accelerometer</a:t>
            </a:r>
            <a:r>
              <a:rPr lang="en-US" altLang="ja-JP" sz="2400" dirty="0">
                <a:solidFill>
                  <a:srgbClr val="000000"/>
                </a:solidFill>
                <a:latin typeface="TYBZJL+HelveticaNeue"/>
              </a:rPr>
              <a:t> and </a:t>
            </a:r>
            <a:r>
              <a:rPr lang="en-US" altLang="ja-JP" sz="2400" dirty="0">
                <a:solidFill>
                  <a:srgbClr val="FF0000"/>
                </a:solidFill>
                <a:latin typeface="TYBZJL+HelveticaNeue"/>
              </a:rPr>
              <a:t>gyroscope</a:t>
            </a:r>
            <a:r>
              <a:rPr lang="en-US" altLang="ja-JP" sz="2400" dirty="0">
                <a:solidFill>
                  <a:srgbClr val="000000"/>
                </a:solidFill>
                <a:latin typeface="TYBZJL+HelveticaNeue"/>
              </a:rPr>
              <a:t> measurements. </a:t>
            </a:r>
            <a:endParaRPr lang="en-US" altLang="ja-JP" sz="3200" dirty="0">
              <a:solidFill>
                <a:srgbClr val="000000"/>
              </a:solidFill>
              <a:latin typeface="TYBZJL+HelveticaNeue"/>
            </a:endParaRPr>
          </a:p>
          <a:p>
            <a:pPr marL="285750" indent="-285750">
              <a:buFontTx/>
              <a:buChar char="-"/>
            </a:pPr>
            <a:r>
              <a:rPr lang="en-US" altLang="ja-JP" sz="2400" dirty="0" smtClean="0">
                <a:solidFill>
                  <a:srgbClr val="000000"/>
                </a:solidFill>
                <a:latin typeface="TYBZJL+HelveticaNeue"/>
              </a:rPr>
              <a:t>For </a:t>
            </a:r>
            <a:r>
              <a:rPr lang="en-US" altLang="ja-JP" sz="2400" dirty="0">
                <a:solidFill>
                  <a:srgbClr val="000000"/>
                </a:solidFill>
                <a:latin typeface="TYBZJL+HelveticaNeue"/>
              </a:rPr>
              <a:t>clarity, assume IMU measurements are unbiased. </a:t>
            </a:r>
            <a:endParaRPr lang="ja-JP" altLang="en-US" sz="2400" dirty="0"/>
          </a:p>
        </p:txBody>
      </p:sp>
      <p:sp>
        <p:nvSpPr>
          <p:cNvPr id="16" name="正方形/長方形 15"/>
          <p:cNvSpPr/>
          <p:nvPr/>
        </p:nvSpPr>
        <p:spPr>
          <a:xfrm>
            <a:off x="9427759" y="5042692"/>
            <a:ext cx="9920691" cy="830997"/>
          </a:xfrm>
          <a:prstGeom prst="rect">
            <a:avLst/>
          </a:prstGeom>
        </p:spPr>
        <p:txBody>
          <a:bodyPr wrap="square">
            <a:spAutoFit/>
          </a:bodyPr>
          <a:lstStyle/>
          <a:p>
            <a:r>
              <a:rPr lang="ja-JP" altLang="en-US" sz="2400" dirty="0">
                <a:solidFill>
                  <a:srgbClr val="000000"/>
                </a:solidFill>
                <a:latin typeface="EKKIDK+PingFangSC-Regular"/>
              </a:rPr>
              <a:t>復習：</a:t>
            </a:r>
            <a:r>
              <a:rPr lang="en-US" altLang="ja-JP" sz="2400" dirty="0">
                <a:solidFill>
                  <a:srgbClr val="000000"/>
                </a:solidFill>
                <a:latin typeface="TYBZJL+HelveticaNeue"/>
              </a:rPr>
              <a:t>navigation frame</a:t>
            </a:r>
            <a:r>
              <a:rPr lang="ja-JP" altLang="en-US" sz="2400" dirty="0">
                <a:solidFill>
                  <a:srgbClr val="000000"/>
                </a:solidFill>
                <a:latin typeface="TYBZJL+HelveticaNeue"/>
              </a:rPr>
              <a:t>は</a:t>
            </a:r>
            <a:r>
              <a:rPr lang="en-US" altLang="ja-JP" sz="2400" dirty="0">
                <a:solidFill>
                  <a:srgbClr val="000000"/>
                </a:solidFill>
                <a:latin typeface="TYBZJL+HelveticaNeue"/>
              </a:rPr>
              <a:t>a frame that is fixed w.r.t. the ground. 2</a:t>
            </a:r>
            <a:r>
              <a:rPr lang="ja-JP" altLang="en-US" sz="2400" dirty="0">
                <a:solidFill>
                  <a:srgbClr val="000000"/>
                </a:solidFill>
                <a:latin typeface="TYBZJL+HelveticaNeue"/>
              </a:rPr>
              <a:t>種類：</a:t>
            </a:r>
            <a:r>
              <a:rPr lang="en-US" altLang="ja-JP" sz="2400" dirty="0">
                <a:solidFill>
                  <a:srgbClr val="000000"/>
                </a:solidFill>
                <a:latin typeface="TYBZJL+HelveticaNeue"/>
              </a:rPr>
              <a:t>NED frame &amp; ENU frame. </a:t>
            </a:r>
            <a:endParaRPr lang="ja-JP" altLang="en-US" sz="2400" dirty="0"/>
          </a:p>
        </p:txBody>
      </p:sp>
    </p:spTree>
    <p:extLst>
      <p:ext uri="{BB962C8B-B14F-4D97-AF65-F5344CB8AC3E}">
        <p14:creationId xmlns:p14="http://schemas.microsoft.com/office/powerpoint/2010/main" val="3108705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11" y="584140"/>
            <a:ext cx="4528185" cy="930275"/>
          </a:xfrm>
          <a:prstGeom prst="rect">
            <a:avLst/>
          </a:prstGeom>
        </p:spPr>
        <p:txBody>
          <a:bodyPr vert="horz" wrap="square" lIns="0" tIns="17145" rIns="0" bIns="0" rtlCol="0">
            <a:spAutoFit/>
          </a:bodyPr>
          <a:lstStyle/>
          <a:p>
            <a:pPr marL="12700">
              <a:lnSpc>
                <a:spcPct val="100000"/>
              </a:lnSpc>
              <a:spcBef>
                <a:spcPts val="135"/>
              </a:spcBef>
            </a:pPr>
            <a:r>
              <a:rPr sz="5900" spc="-145" dirty="0">
                <a:solidFill>
                  <a:srgbClr val="002A5C"/>
                </a:solidFill>
              </a:rPr>
              <a:t>Motion</a:t>
            </a:r>
            <a:r>
              <a:rPr sz="5900" spc="-30" dirty="0">
                <a:solidFill>
                  <a:srgbClr val="002A5C"/>
                </a:solidFill>
              </a:rPr>
              <a:t> </a:t>
            </a:r>
            <a:r>
              <a:rPr sz="5900" spc="-95" dirty="0">
                <a:solidFill>
                  <a:srgbClr val="002A5C"/>
                </a:solidFill>
              </a:rPr>
              <a:t>Model</a:t>
            </a:r>
            <a:endParaRPr sz="5900"/>
          </a:p>
        </p:txBody>
      </p:sp>
      <p:sp>
        <p:nvSpPr>
          <p:cNvPr id="3" name="object 3"/>
          <p:cNvSpPr txBox="1"/>
          <p:nvPr/>
        </p:nvSpPr>
        <p:spPr>
          <a:xfrm>
            <a:off x="3819643" y="2814439"/>
            <a:ext cx="149161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1" u="none" strike="noStrike" kern="1200" cap="none" spc="-25" normalizeH="0" baseline="0" noProof="0" dirty="0">
                <a:ln>
                  <a:noFill/>
                </a:ln>
                <a:solidFill>
                  <a:prstClr val="black"/>
                </a:solidFill>
                <a:effectLst/>
                <a:uLnTx/>
                <a:uFillTx/>
                <a:latin typeface="Arial"/>
                <a:ea typeface="+mn-ea"/>
                <a:cs typeface="Arial"/>
              </a:rPr>
              <a:t>Position</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4" name="object 4"/>
          <p:cNvSpPr txBox="1"/>
          <p:nvPr/>
        </p:nvSpPr>
        <p:spPr>
          <a:xfrm>
            <a:off x="6757575" y="2962459"/>
            <a:ext cx="15748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5" name="object 5"/>
          <p:cNvSpPr txBox="1"/>
          <p:nvPr/>
        </p:nvSpPr>
        <p:spPr>
          <a:xfrm>
            <a:off x="7642069" y="2962459"/>
            <a:ext cx="50990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6" name="object 6"/>
          <p:cNvSpPr txBox="1"/>
          <p:nvPr/>
        </p:nvSpPr>
        <p:spPr>
          <a:xfrm>
            <a:off x="9247481" y="2962459"/>
            <a:ext cx="50990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7" name="object 7"/>
          <p:cNvSpPr txBox="1"/>
          <p:nvPr/>
        </p:nvSpPr>
        <p:spPr>
          <a:xfrm>
            <a:off x="6524703" y="2736288"/>
            <a:ext cx="361315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493395" algn="l"/>
                <a:tab pos="1706880" algn="l"/>
                <a:tab pos="3312795" algn="l"/>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p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p</a:t>
            </a:r>
            <a:r>
              <a:rPr kumimoji="1" sz="3300" b="1" i="0" u="none" strike="noStrike" kern="1200" cap="none" spc="0" normalizeH="0" baseline="0"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31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70"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155" normalizeH="0" baseline="0" noProof="0" dirty="0">
                <a:ln>
                  <a:noFill/>
                </a:ln>
                <a:solidFill>
                  <a:prstClr val="black"/>
                </a:solidFill>
                <a:effectLst/>
                <a:uLnTx/>
                <a:uFillTx/>
                <a:latin typeface="Times New Roman"/>
                <a:ea typeface="+mn-ea"/>
                <a:cs typeface="Times New Roman"/>
              </a:rPr>
              <a:t>t</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v</a:t>
            </a:r>
            <a:r>
              <a:rPr kumimoji="1" sz="3300" b="1" i="0" u="none" strike="noStrike" kern="1200" cap="none" spc="0" normalizeH="0" baseline="0"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8" name="object 8"/>
          <p:cNvSpPr txBox="1"/>
          <p:nvPr/>
        </p:nvSpPr>
        <p:spPr>
          <a:xfrm>
            <a:off x="10687451" y="2407502"/>
            <a:ext cx="17462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2</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9" name="object 9"/>
          <p:cNvSpPr/>
          <p:nvPr/>
        </p:nvSpPr>
        <p:spPr>
          <a:xfrm>
            <a:off x="10217653" y="3048037"/>
            <a:ext cx="673100" cy="28575"/>
          </a:xfrm>
          <a:custGeom>
            <a:avLst/>
            <a:gdLst/>
            <a:ahLst/>
            <a:cxnLst/>
            <a:rect l="l" t="t" r="r" b="b"/>
            <a:pathLst>
              <a:path w="673100" h="28575">
                <a:moveTo>
                  <a:pt x="673072" y="0"/>
                </a:moveTo>
                <a:lnTo>
                  <a:pt x="0" y="0"/>
                </a:lnTo>
                <a:lnTo>
                  <a:pt x="0" y="28061"/>
                </a:lnTo>
                <a:lnTo>
                  <a:pt x="673072" y="28061"/>
                </a:lnTo>
                <a:lnTo>
                  <a:pt x="67307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10246836" y="2334206"/>
            <a:ext cx="444500" cy="1244600"/>
          </a:xfrm>
          <a:prstGeom prst="rect">
            <a:avLst/>
          </a:prstGeom>
        </p:spPr>
        <p:txBody>
          <a:bodyPr vert="horz" wrap="square" lIns="0" tIns="118745" rIns="0" bIns="0" rtlCol="0">
            <a:spAutoFit/>
          </a:bodyPr>
          <a:lstStyle/>
          <a:p>
            <a:pPr marL="12700" marR="0" lvl="0" indent="0" algn="l" defTabSz="914400" rtl="0" eaLnBrk="1" fontAlgn="auto" latinLnBrk="0" hangingPunct="1">
              <a:lnSpc>
                <a:spcPct val="100000"/>
              </a:lnSpc>
              <a:spcBef>
                <a:spcPts val="935"/>
              </a:spcBef>
              <a:spcAft>
                <a:spcPts val="0"/>
              </a:spcAft>
              <a:buClrTx/>
              <a:buSzTx/>
              <a:buFontTx/>
              <a:buNone/>
              <a:tabLst/>
              <a:defRPr/>
            </a:pPr>
            <a:r>
              <a:rPr kumimoji="1" sz="3300" b="0" i="0" u="none" strike="noStrike" kern="1200" cap="none" spc="70"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0" normalizeH="0" baseline="0" noProof="0" dirty="0">
                <a:ln>
                  <a:noFill/>
                </a:ln>
                <a:solidFill>
                  <a:prstClr val="black"/>
                </a:solidFill>
                <a:effectLst/>
                <a:uLnTx/>
                <a:uFillTx/>
                <a:latin typeface="Times New Roman"/>
                <a:ea typeface="+mn-ea"/>
                <a:cs typeface="Times New Roman"/>
              </a:rPr>
              <a:t>t</a:t>
            </a:r>
            <a:endParaRPr kumimoji="1" sz="3300" b="0" i="0" u="none" strike="noStrike" kern="1200" cap="none" spc="0" normalizeH="0" baseline="0" noProof="0">
              <a:ln>
                <a:noFill/>
              </a:ln>
              <a:solidFill>
                <a:prstClr val="black"/>
              </a:solidFill>
              <a:effectLst/>
              <a:uLnTx/>
              <a:uFillTx/>
              <a:latin typeface="Times New Roman"/>
              <a:ea typeface="+mn-ea"/>
              <a:cs typeface="Times New Roman"/>
            </a:endParaRPr>
          </a:p>
          <a:p>
            <a:pPr marL="202565" marR="0" lvl="0" indent="0" algn="l" defTabSz="914400" rtl="0" eaLnBrk="1" fontAlgn="auto" latinLnBrk="0" hangingPunct="1">
              <a:lnSpc>
                <a:spcPct val="100000"/>
              </a:lnSpc>
              <a:spcBef>
                <a:spcPts val="840"/>
              </a:spcBef>
              <a:spcAft>
                <a:spcPts val="0"/>
              </a:spcAft>
              <a:buClrTx/>
              <a:buSzTx/>
              <a:buFontTx/>
              <a:buNone/>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2</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11" name="object 11"/>
          <p:cNvSpPr txBox="1"/>
          <p:nvPr/>
        </p:nvSpPr>
        <p:spPr>
          <a:xfrm>
            <a:off x="10968908" y="2819218"/>
            <a:ext cx="22161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5" normalizeH="0" baseline="0" noProof="0" dirty="0">
                <a:ln>
                  <a:noFill/>
                </a:ln>
                <a:solidFill>
                  <a:prstClr val="black"/>
                </a:solidFill>
                <a:effectLst/>
                <a:uLnTx/>
                <a:uFillTx/>
                <a:latin typeface="Elephant"/>
                <a:ea typeface="+mn-ea"/>
                <a:cs typeface="Elephant"/>
              </a:rPr>
              <a:t>(</a:t>
            </a:r>
            <a:endParaRPr kumimoji="1" sz="3300" b="0" i="0" u="none" strike="noStrike" kern="1200" cap="none" spc="0" normalizeH="0" baseline="0" noProof="0">
              <a:ln>
                <a:noFill/>
              </a:ln>
              <a:solidFill>
                <a:prstClr val="black"/>
              </a:solidFill>
              <a:effectLst/>
              <a:uLnTx/>
              <a:uFillTx/>
              <a:latin typeface="Elephant"/>
              <a:ea typeface="+mn-ea"/>
              <a:cs typeface="Elephant"/>
            </a:endParaRPr>
          </a:p>
        </p:txBody>
      </p:sp>
      <p:sp>
        <p:nvSpPr>
          <p:cNvPr id="12" name="object 12"/>
          <p:cNvSpPr txBox="1"/>
          <p:nvPr/>
        </p:nvSpPr>
        <p:spPr>
          <a:xfrm>
            <a:off x="11467323" y="2962459"/>
            <a:ext cx="91376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tab pos="415925" algn="l"/>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ns	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13" name="object 13"/>
          <p:cNvSpPr txBox="1"/>
          <p:nvPr/>
        </p:nvSpPr>
        <p:spPr>
          <a:xfrm>
            <a:off x="11139523" y="2736288"/>
            <a:ext cx="215836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tab pos="604520" algn="l"/>
                <a:tab pos="1321435" algn="l"/>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C	f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37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g</a:t>
            </a:r>
            <a:r>
              <a:rPr kumimoji="1" sz="4950" b="0" i="0" u="none" strike="noStrike" kern="1200" cap="none" spc="-7" normalizeH="0" baseline="-10942" noProof="0" dirty="0">
                <a:ln>
                  <a:noFill/>
                </a:ln>
                <a:solidFill>
                  <a:prstClr val="black"/>
                </a:solidFill>
                <a:effectLst/>
                <a:uLnTx/>
                <a:uFillTx/>
                <a:latin typeface="Elephant"/>
                <a:ea typeface="+mn-ea"/>
                <a:cs typeface="Elephant"/>
              </a:rPr>
              <a:t>)</a:t>
            </a:r>
            <a:endParaRPr kumimoji="1" sz="4950" b="0" i="0" u="none" strike="noStrike" kern="1200" cap="none" spc="0" normalizeH="0" baseline="-10942" noProof="0">
              <a:ln>
                <a:noFill/>
              </a:ln>
              <a:solidFill>
                <a:prstClr val="black"/>
              </a:solidFill>
              <a:effectLst/>
              <a:uLnTx/>
              <a:uFillTx/>
              <a:latin typeface="Elephant"/>
              <a:ea typeface="+mn-ea"/>
              <a:cs typeface="Elephant"/>
            </a:endParaRPr>
          </a:p>
        </p:txBody>
      </p:sp>
      <p:sp>
        <p:nvSpPr>
          <p:cNvPr id="14" name="object 14"/>
          <p:cNvSpPr txBox="1"/>
          <p:nvPr/>
        </p:nvSpPr>
        <p:spPr>
          <a:xfrm>
            <a:off x="6552816" y="3935060"/>
            <a:ext cx="7793990" cy="1844675"/>
          </a:xfrm>
          <a:prstGeom prst="rect">
            <a:avLst/>
          </a:prstGeom>
        </p:spPr>
        <p:txBody>
          <a:bodyPr vert="horz" wrap="square" lIns="0" tIns="12065" rIns="0" bIns="0" rtlCol="0">
            <a:spAutoFit/>
          </a:bodyPr>
          <a:lstStyle/>
          <a:p>
            <a:pPr marL="7239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v</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50" normalizeH="0" baseline="0" noProof="0" dirty="0">
                <a:ln>
                  <a:noFill/>
                </a:ln>
                <a:solidFill>
                  <a:prstClr val="black"/>
                </a:solidFill>
                <a:effectLst/>
                <a:uLnTx/>
                <a:uFillTx/>
                <a:latin typeface="Times New Roman"/>
                <a:ea typeface="+mn-ea"/>
                <a:cs typeface="Times New Roman"/>
              </a:rPr>
              <a:t>v</a:t>
            </a:r>
            <a:r>
              <a:rPr kumimoji="1" sz="3525" b="0" i="1" u="none" strike="noStrike" kern="1200" cap="none" spc="-225"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225" normalizeH="0" baseline="-18912" noProof="0" dirty="0">
                <a:ln>
                  <a:noFill/>
                </a:ln>
                <a:solidFill>
                  <a:prstClr val="black"/>
                </a:solidFill>
                <a:effectLst/>
                <a:uLnTx/>
                <a:uFillTx/>
                <a:latin typeface="Lucida Sans Unicode"/>
                <a:ea typeface="+mn-ea"/>
                <a:cs typeface="Lucida Sans Unicode"/>
              </a:rPr>
              <a:t>−1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35"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35" normalizeH="0" baseline="0" noProof="0" dirty="0">
                <a:ln>
                  <a:noFill/>
                </a:ln>
                <a:solidFill>
                  <a:prstClr val="black"/>
                </a:solidFill>
                <a:effectLst/>
                <a:uLnTx/>
                <a:uFillTx/>
                <a:latin typeface="Times New Roman"/>
                <a:ea typeface="+mn-ea"/>
                <a:cs typeface="Times New Roman"/>
              </a:rPr>
              <a:t>t </a:t>
            </a:r>
            <a:r>
              <a:rPr kumimoji="1" sz="4950" b="0" i="0" u="none" strike="noStrike" kern="1200" cap="none" spc="-112" normalizeH="0" baseline="-10942" noProof="0" dirty="0">
                <a:ln>
                  <a:noFill/>
                </a:ln>
                <a:solidFill>
                  <a:prstClr val="black"/>
                </a:solidFill>
                <a:effectLst/>
                <a:uLnTx/>
                <a:uFillTx/>
                <a:latin typeface="Elephant"/>
                <a:ea typeface="+mn-ea"/>
                <a:cs typeface="Elephant"/>
              </a:rPr>
              <a:t>(</a:t>
            </a:r>
            <a:r>
              <a:rPr kumimoji="1" sz="3300" b="1" i="0" u="none" strike="noStrike" kern="1200" cap="none" spc="-75" normalizeH="0" baseline="0" noProof="0" dirty="0">
                <a:ln>
                  <a:noFill/>
                </a:ln>
                <a:solidFill>
                  <a:prstClr val="black"/>
                </a:solidFill>
                <a:effectLst/>
                <a:uLnTx/>
                <a:uFillTx/>
                <a:latin typeface="Times New Roman"/>
                <a:ea typeface="+mn-ea"/>
                <a:cs typeface="Times New Roman"/>
              </a:rPr>
              <a:t>C</a:t>
            </a:r>
            <a:r>
              <a:rPr kumimoji="1" sz="3525" b="0" i="1" u="none" strike="noStrike" kern="1200" cap="none" spc="-112" normalizeH="0" baseline="-18912" noProof="0" dirty="0">
                <a:ln>
                  <a:noFill/>
                </a:ln>
                <a:solidFill>
                  <a:prstClr val="black"/>
                </a:solidFill>
                <a:effectLst/>
                <a:uLnTx/>
                <a:uFillTx/>
                <a:latin typeface="Times New Roman"/>
                <a:ea typeface="+mn-ea"/>
                <a:cs typeface="Times New Roman"/>
              </a:rPr>
              <a:t>ns</a:t>
            </a:r>
            <a:r>
              <a:rPr kumimoji="1" sz="3300" b="1" i="0" u="none" strike="noStrike" kern="1200" cap="none" spc="-75" normalizeH="0" baseline="0" noProof="0" dirty="0">
                <a:ln>
                  <a:noFill/>
                </a:ln>
                <a:solidFill>
                  <a:prstClr val="black"/>
                </a:solidFill>
                <a:effectLst/>
                <a:uLnTx/>
                <a:uFillTx/>
                <a:latin typeface="Times New Roman"/>
                <a:ea typeface="+mn-ea"/>
                <a:cs typeface="Times New Roman"/>
              </a:rPr>
              <a:t>f</a:t>
            </a:r>
            <a:r>
              <a:rPr kumimoji="1" sz="3525" b="0" i="1" u="none" strike="noStrike" kern="1200" cap="none" spc="-112"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112" normalizeH="0" baseline="-18912" noProof="0" dirty="0">
                <a:ln>
                  <a:noFill/>
                </a:ln>
                <a:solidFill>
                  <a:prstClr val="black"/>
                </a:solidFill>
                <a:effectLst/>
                <a:uLnTx/>
                <a:uFillTx/>
                <a:latin typeface="Lucida Sans Unicode"/>
                <a:ea typeface="+mn-ea"/>
                <a:cs typeface="Lucida Sans Unicode"/>
              </a:rPr>
              <a:t>−1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409"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g</a:t>
            </a:r>
            <a:r>
              <a:rPr kumimoji="1" sz="4950" b="0" i="0" u="none" strike="noStrike" kern="1200" cap="none" spc="-7" normalizeH="0" baseline="-10942" noProof="0" dirty="0">
                <a:ln>
                  <a:noFill/>
                </a:ln>
                <a:solidFill>
                  <a:prstClr val="black"/>
                </a:solidFill>
                <a:effectLst/>
                <a:uLnTx/>
                <a:uFillTx/>
                <a:latin typeface="Elephant"/>
                <a:ea typeface="+mn-ea"/>
                <a:cs typeface="Elephant"/>
              </a:rPr>
              <a:t>)</a:t>
            </a:r>
            <a:endParaRPr kumimoji="1" sz="4950" b="0" i="0" u="none" strike="noStrike" kern="1200" cap="none" spc="0" normalizeH="0" baseline="-10942" noProof="0" dirty="0">
              <a:ln>
                <a:noFill/>
              </a:ln>
              <a:solidFill>
                <a:prstClr val="black"/>
              </a:solidFill>
              <a:effectLst/>
              <a:uLnTx/>
              <a:uFillTx/>
              <a:latin typeface="Elephant"/>
              <a:ea typeface="+mn-ea"/>
              <a:cs typeface="Elephant"/>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1" sz="4950" b="0" i="0" u="none" strike="noStrike" kern="1200" cap="none" spc="0" normalizeH="0" baseline="0" noProof="0" dirty="0">
              <a:ln>
                <a:noFill/>
              </a:ln>
              <a:solidFill>
                <a:prstClr val="black"/>
              </a:solidFill>
              <a:effectLst/>
              <a:uLnTx/>
              <a:uFillTx/>
              <a:latin typeface="Elephant"/>
              <a:ea typeface="+mn-ea"/>
              <a:cs typeface="Elephant"/>
            </a:endParaRPr>
          </a:p>
          <a:p>
            <a:pPr marL="38100" marR="0" lvl="0" indent="0" algn="l" defTabSz="914400" rtl="0" eaLnBrk="1" fontAlgn="auto" latinLnBrk="0" hangingPunct="1">
              <a:lnSpc>
                <a:spcPct val="100000"/>
              </a:lnSpc>
              <a:spcBef>
                <a:spcPts val="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q</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50" normalizeH="0" baseline="0" noProof="0" dirty="0">
                <a:ln>
                  <a:noFill/>
                </a:ln>
                <a:solidFill>
                  <a:prstClr val="black"/>
                </a:solidFill>
                <a:effectLst/>
                <a:uLnTx/>
                <a:uFillTx/>
                <a:latin typeface="Times New Roman"/>
                <a:ea typeface="+mn-ea"/>
                <a:cs typeface="Times New Roman"/>
              </a:rPr>
              <a:t>q</a:t>
            </a:r>
            <a:r>
              <a:rPr kumimoji="1" sz="3525" b="0" i="1" u="none" strike="noStrike" kern="1200" cap="none" spc="-225"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225" normalizeH="0" baseline="-18912" noProof="0" dirty="0">
                <a:ln>
                  <a:noFill/>
                </a:ln>
                <a:solidFill>
                  <a:prstClr val="black"/>
                </a:solidFill>
                <a:effectLst/>
                <a:uLnTx/>
                <a:uFillTx/>
                <a:latin typeface="Lucida Sans Unicode"/>
                <a:ea typeface="+mn-ea"/>
                <a:cs typeface="Lucida Sans Unicode"/>
              </a:rPr>
              <a:t>−1 </a:t>
            </a:r>
            <a:r>
              <a:rPr kumimoji="1" sz="3300" b="0" i="0" u="none" strike="noStrike" kern="1200" cap="none" spc="15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05" normalizeH="0" baseline="0" noProof="0" dirty="0">
                <a:ln>
                  <a:noFill/>
                </a:ln>
                <a:solidFill>
                  <a:prstClr val="black"/>
                </a:solidFill>
                <a:effectLst/>
                <a:uLnTx/>
                <a:uFillTx/>
                <a:latin typeface="Times New Roman"/>
                <a:ea typeface="+mn-ea"/>
                <a:cs typeface="Times New Roman"/>
              </a:rPr>
              <a:t>q</a:t>
            </a:r>
            <a:r>
              <a:rPr kumimoji="1" sz="3300" b="0" i="0" u="none" strike="noStrike" kern="1200" cap="none" spc="-105" normalizeH="0" baseline="0" noProof="0" dirty="0">
                <a:ln>
                  <a:noFill/>
                </a:ln>
                <a:solidFill>
                  <a:prstClr val="black"/>
                </a:solidFill>
                <a:effectLst/>
                <a:uLnTx/>
                <a:uFillTx/>
                <a:latin typeface="Lucida Sans Unicode"/>
                <a:ea typeface="+mn-ea"/>
                <a:cs typeface="Lucida Sans Unicode"/>
              </a:rPr>
              <a:t>(</a:t>
            </a:r>
            <a:r>
              <a:rPr kumimoji="1" sz="3300" b="1" i="1" u="none" strike="noStrike" kern="1200" cap="none" spc="-105" normalizeH="0" baseline="0" noProof="0" dirty="0">
                <a:ln>
                  <a:noFill/>
                </a:ln>
                <a:solidFill>
                  <a:srgbClr val="FF0000"/>
                </a:solidFill>
                <a:effectLst/>
                <a:uLnTx/>
                <a:uFillTx/>
                <a:latin typeface="Arial"/>
                <a:ea typeface="+mn-ea"/>
                <a:cs typeface="Arial"/>
              </a:rPr>
              <a:t>ω</a:t>
            </a:r>
            <a:r>
              <a:rPr kumimoji="1" sz="3525" b="0" i="1" u="none" strike="noStrike" kern="1200" cap="none" spc="-157" normalizeH="0" baseline="-18912" noProof="0" dirty="0">
                <a:ln>
                  <a:noFill/>
                </a:ln>
                <a:solidFill>
                  <a:srgbClr val="FF0000"/>
                </a:solidFill>
                <a:effectLst/>
                <a:uLnTx/>
                <a:uFillTx/>
                <a:latin typeface="Times New Roman"/>
                <a:ea typeface="+mn-ea"/>
                <a:cs typeface="Times New Roman"/>
              </a:rPr>
              <a:t>k</a:t>
            </a:r>
            <a:r>
              <a:rPr kumimoji="1" sz="3525" b="0" i="0" u="none" strike="noStrike" kern="1200" cap="none" spc="-157" normalizeH="0" baseline="-18912" noProof="0" dirty="0">
                <a:ln>
                  <a:noFill/>
                </a:ln>
                <a:solidFill>
                  <a:srgbClr val="FF0000"/>
                </a:solidFill>
                <a:effectLst/>
                <a:uLnTx/>
                <a:uFillTx/>
                <a:latin typeface="Lucida Sans Unicode"/>
                <a:ea typeface="+mn-ea"/>
                <a:cs typeface="Lucida Sans Unicode"/>
              </a:rPr>
              <a:t>−1</a:t>
            </a:r>
            <a:r>
              <a:rPr kumimoji="1" sz="3300" b="0" i="0" u="none" strike="noStrike" kern="1200" cap="none" spc="-105" normalizeH="0" baseline="0" noProof="0" dirty="0">
                <a:ln>
                  <a:noFill/>
                </a:ln>
                <a:solidFill>
                  <a:srgbClr val="FF0000"/>
                </a:solidFill>
                <a:effectLst/>
                <a:uLnTx/>
                <a:uFillTx/>
                <a:latin typeface="Lucida Sans Unicode"/>
                <a:ea typeface="+mn-ea"/>
                <a:cs typeface="Lucida Sans Unicode"/>
              </a:rPr>
              <a:t>Δ</a:t>
            </a:r>
            <a:r>
              <a:rPr kumimoji="1" sz="3300" b="0" i="1" u="none" strike="noStrike" kern="1200" cap="none" spc="-105" normalizeH="0" baseline="0" noProof="0" dirty="0">
                <a:ln>
                  <a:noFill/>
                </a:ln>
                <a:solidFill>
                  <a:srgbClr val="FF0000"/>
                </a:solidFill>
                <a:effectLst/>
                <a:uLnTx/>
                <a:uFillTx/>
                <a:latin typeface="Times New Roman"/>
                <a:ea typeface="+mn-ea"/>
                <a:cs typeface="Times New Roman"/>
              </a:rPr>
              <a:t>t</a:t>
            </a:r>
            <a:r>
              <a:rPr kumimoji="1" sz="3300" b="0" i="0" u="none" strike="noStrike" kern="1200" cap="none" spc="-10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14" normalizeH="0" baseline="0" noProof="0" dirty="0">
                <a:ln>
                  <a:noFill/>
                </a:ln>
                <a:solidFill>
                  <a:prstClr val="black"/>
                </a:solidFill>
                <a:effectLst/>
                <a:uLnTx/>
                <a:uFillTx/>
                <a:latin typeface="Arial"/>
                <a:ea typeface="+mn-ea"/>
                <a:cs typeface="Arial"/>
              </a:rPr>
              <a:t>Ω </a:t>
            </a:r>
            <a:r>
              <a:rPr kumimoji="1" sz="4950" b="0" i="0" u="none" strike="noStrike" kern="1200" cap="none" spc="-127" normalizeH="0" baseline="-10942" noProof="0" dirty="0">
                <a:ln>
                  <a:noFill/>
                </a:ln>
                <a:solidFill>
                  <a:prstClr val="black"/>
                </a:solidFill>
                <a:effectLst/>
                <a:uLnTx/>
                <a:uFillTx/>
                <a:latin typeface="Elephant"/>
                <a:ea typeface="+mn-ea"/>
                <a:cs typeface="Elephant"/>
              </a:rPr>
              <a:t>(</a:t>
            </a:r>
            <a:r>
              <a:rPr kumimoji="1" sz="3300" b="1" i="0" u="none" strike="noStrike" kern="1200" cap="none" spc="-85" normalizeH="0" baseline="0" noProof="0" dirty="0">
                <a:ln>
                  <a:noFill/>
                </a:ln>
                <a:solidFill>
                  <a:prstClr val="black"/>
                </a:solidFill>
                <a:effectLst/>
                <a:uLnTx/>
                <a:uFillTx/>
                <a:latin typeface="Times New Roman"/>
                <a:ea typeface="+mn-ea"/>
                <a:cs typeface="Times New Roman"/>
              </a:rPr>
              <a:t>q</a:t>
            </a:r>
            <a:r>
              <a:rPr kumimoji="1" sz="3300" b="0" i="0" u="none" strike="noStrike" kern="1200" cap="none" spc="-85" normalizeH="0" baseline="0" noProof="0" dirty="0">
                <a:ln>
                  <a:noFill/>
                </a:ln>
                <a:solidFill>
                  <a:prstClr val="black"/>
                </a:solidFill>
                <a:effectLst/>
                <a:uLnTx/>
                <a:uFillTx/>
                <a:latin typeface="Lucida Sans Unicode"/>
                <a:ea typeface="+mn-ea"/>
                <a:cs typeface="Lucida Sans Unicode"/>
              </a:rPr>
              <a:t>(</a:t>
            </a:r>
            <a:r>
              <a:rPr kumimoji="1" sz="3300" b="1" i="1" u="none" strike="noStrike" kern="1200" cap="none" spc="-85" normalizeH="0" baseline="0" noProof="0" dirty="0">
                <a:ln>
                  <a:noFill/>
                </a:ln>
                <a:solidFill>
                  <a:prstClr val="black"/>
                </a:solidFill>
                <a:effectLst/>
                <a:uLnTx/>
                <a:uFillTx/>
                <a:latin typeface="Arial"/>
                <a:ea typeface="+mn-ea"/>
                <a:cs typeface="Arial"/>
              </a:rPr>
              <a:t>ω</a:t>
            </a:r>
            <a:r>
              <a:rPr kumimoji="1" sz="3525" b="0" i="1" u="none" strike="noStrike" kern="1200" cap="none" spc="-127"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127" normalizeH="0" baseline="-18912" noProof="0" dirty="0">
                <a:ln>
                  <a:noFill/>
                </a:ln>
                <a:solidFill>
                  <a:prstClr val="black"/>
                </a:solidFill>
                <a:effectLst/>
                <a:uLnTx/>
                <a:uFillTx/>
                <a:latin typeface="Lucida Sans Unicode"/>
                <a:ea typeface="+mn-ea"/>
                <a:cs typeface="Lucida Sans Unicode"/>
              </a:rPr>
              <a:t>−1</a:t>
            </a:r>
            <a:r>
              <a:rPr kumimoji="1" sz="3300" b="0" i="0" u="none" strike="noStrike" kern="1200" cap="none" spc="-85"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85" normalizeH="0" baseline="0" noProof="0" dirty="0">
                <a:ln>
                  <a:noFill/>
                </a:ln>
                <a:solidFill>
                  <a:prstClr val="black"/>
                </a:solidFill>
                <a:effectLst/>
                <a:uLnTx/>
                <a:uFillTx/>
                <a:latin typeface="Times New Roman"/>
                <a:ea typeface="+mn-ea"/>
                <a:cs typeface="Times New Roman"/>
              </a:rPr>
              <a:t>t</a:t>
            </a:r>
            <a:r>
              <a:rPr kumimoji="1" sz="3300" b="0" i="0" u="none" strike="noStrike" kern="1200" cap="none" spc="-85" normalizeH="0" baseline="0" noProof="0" dirty="0">
                <a:ln>
                  <a:noFill/>
                </a:ln>
                <a:solidFill>
                  <a:prstClr val="black"/>
                </a:solidFill>
                <a:effectLst/>
                <a:uLnTx/>
                <a:uFillTx/>
                <a:latin typeface="Lucida Sans Unicode"/>
                <a:ea typeface="+mn-ea"/>
                <a:cs typeface="Lucida Sans Unicode"/>
              </a:rPr>
              <a:t>)</a:t>
            </a:r>
            <a:r>
              <a:rPr kumimoji="1" sz="4950" b="0" i="0" u="none" strike="noStrike" kern="1200" cap="none" spc="-127" normalizeH="0" baseline="-10942" noProof="0" dirty="0">
                <a:ln>
                  <a:noFill/>
                </a:ln>
                <a:solidFill>
                  <a:prstClr val="black"/>
                </a:solidFill>
                <a:effectLst/>
                <a:uLnTx/>
                <a:uFillTx/>
                <a:latin typeface="Elephant"/>
                <a:ea typeface="+mn-ea"/>
                <a:cs typeface="Elephant"/>
              </a:rPr>
              <a:t>)</a:t>
            </a:r>
            <a:r>
              <a:rPr kumimoji="1" sz="4950" b="0" i="0" u="none" strike="noStrike" kern="1200" cap="none" spc="-187" normalizeH="0" baseline="-10942" noProof="0" dirty="0">
                <a:ln>
                  <a:noFill/>
                </a:ln>
                <a:solidFill>
                  <a:prstClr val="black"/>
                </a:solidFill>
                <a:effectLst/>
                <a:uLnTx/>
                <a:uFillTx/>
                <a:latin typeface="Elephant"/>
                <a:ea typeface="+mn-ea"/>
                <a:cs typeface="Elephant"/>
              </a:rPr>
              <a:t> </a:t>
            </a:r>
            <a:r>
              <a:rPr kumimoji="1" sz="3300" b="1" i="0" u="none" strike="noStrike" kern="1200" cap="none" spc="-150" normalizeH="0" baseline="0" noProof="0" dirty="0">
                <a:ln>
                  <a:noFill/>
                </a:ln>
                <a:solidFill>
                  <a:prstClr val="black"/>
                </a:solidFill>
                <a:effectLst/>
                <a:uLnTx/>
                <a:uFillTx/>
                <a:latin typeface="Times New Roman"/>
                <a:ea typeface="+mn-ea"/>
                <a:cs typeface="Times New Roman"/>
              </a:rPr>
              <a:t>q</a:t>
            </a:r>
            <a:r>
              <a:rPr kumimoji="1" sz="3525" b="0" i="1" u="none" strike="noStrike" kern="1200" cap="none" spc="-225"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225" normalizeH="0" baseline="-18912" noProof="0" dirty="0">
                <a:ln>
                  <a:noFill/>
                </a:ln>
                <a:solidFill>
                  <a:prstClr val="black"/>
                </a:solidFill>
                <a:effectLst/>
                <a:uLnTx/>
                <a:uFillTx/>
                <a:latin typeface="Lucida Sans Unicode"/>
                <a:ea typeface="+mn-ea"/>
                <a:cs typeface="Lucida Sans Unicode"/>
              </a:rPr>
              <a:t>−1</a:t>
            </a:r>
            <a:endParaRPr kumimoji="1" sz="3525" b="0" i="0" u="none" strike="noStrike" kern="1200" cap="none" spc="0" normalizeH="0" baseline="-18912" noProof="0" dirty="0">
              <a:ln>
                <a:noFill/>
              </a:ln>
              <a:solidFill>
                <a:prstClr val="black"/>
              </a:solidFill>
              <a:effectLst/>
              <a:uLnTx/>
              <a:uFillTx/>
              <a:latin typeface="Lucida Sans Unicode"/>
              <a:ea typeface="+mn-ea"/>
              <a:cs typeface="Lucida Sans Unicode"/>
            </a:endParaRPr>
          </a:p>
        </p:txBody>
      </p:sp>
      <p:sp>
        <p:nvSpPr>
          <p:cNvPr id="15" name="object 15"/>
          <p:cNvSpPr txBox="1"/>
          <p:nvPr/>
        </p:nvSpPr>
        <p:spPr>
          <a:xfrm>
            <a:off x="3851056" y="3924353"/>
            <a:ext cx="142938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1" u="none" strike="noStrike" kern="1200" cap="none" spc="-495" normalizeH="0" baseline="0" noProof="0" dirty="0">
                <a:ln>
                  <a:noFill/>
                </a:ln>
                <a:solidFill>
                  <a:prstClr val="black"/>
                </a:solidFill>
                <a:effectLst/>
                <a:uLnTx/>
                <a:uFillTx/>
                <a:latin typeface="Arial"/>
                <a:ea typeface="+mn-ea"/>
                <a:cs typeface="Arial"/>
              </a:rPr>
              <a:t>V</a:t>
            </a:r>
            <a:r>
              <a:rPr kumimoji="1" sz="3300" b="0" i="1" u="none" strike="noStrike" kern="1200" cap="none" spc="-5" normalizeH="0" baseline="0" noProof="0" dirty="0">
                <a:ln>
                  <a:noFill/>
                </a:ln>
                <a:solidFill>
                  <a:prstClr val="black"/>
                </a:solidFill>
                <a:effectLst/>
                <a:uLnTx/>
                <a:uFillTx/>
                <a:latin typeface="Arial"/>
                <a:ea typeface="+mn-ea"/>
                <a:cs typeface="Arial"/>
              </a:rPr>
              <a:t>elocity</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grpSp>
        <p:nvGrpSpPr>
          <p:cNvPr id="16" name="object 16"/>
          <p:cNvGrpSpPr/>
          <p:nvPr/>
        </p:nvGrpSpPr>
        <p:grpSpPr>
          <a:xfrm>
            <a:off x="1249408" y="6549422"/>
            <a:ext cx="14508480" cy="2348865"/>
            <a:chOff x="1249408" y="6549422"/>
            <a:chExt cx="14508480" cy="2348865"/>
          </a:xfrm>
        </p:grpSpPr>
        <p:sp>
          <p:nvSpPr>
            <p:cNvPr id="17" name="object 17"/>
            <p:cNvSpPr/>
            <p:nvPr/>
          </p:nvSpPr>
          <p:spPr>
            <a:xfrm>
              <a:off x="1249408" y="6549422"/>
              <a:ext cx="14508176" cy="23486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1306997" y="6586070"/>
              <a:ext cx="14393544" cy="2233930"/>
            </a:xfrm>
            <a:custGeom>
              <a:avLst/>
              <a:gdLst/>
              <a:ahLst/>
              <a:cxnLst/>
              <a:rect l="l" t="t" r="r" b="b"/>
              <a:pathLst>
                <a:path w="14393544" h="2233929">
                  <a:moveTo>
                    <a:pt x="0" y="0"/>
                  </a:moveTo>
                  <a:lnTo>
                    <a:pt x="14392995" y="0"/>
                  </a:lnTo>
                  <a:lnTo>
                    <a:pt x="14392995" y="2233464"/>
                  </a:lnTo>
                  <a:lnTo>
                    <a:pt x="0" y="223346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306997" y="6586070"/>
              <a:ext cx="14393544" cy="2233930"/>
            </a:xfrm>
            <a:custGeom>
              <a:avLst/>
              <a:gdLst/>
              <a:ahLst/>
              <a:cxnLst/>
              <a:rect l="l" t="t" r="r" b="b"/>
              <a:pathLst>
                <a:path w="14393544" h="2233929">
                  <a:moveTo>
                    <a:pt x="0" y="0"/>
                  </a:moveTo>
                  <a:lnTo>
                    <a:pt x="14392996" y="0"/>
                  </a:lnTo>
                  <a:lnTo>
                    <a:pt x="14392996" y="2233464"/>
                  </a:lnTo>
                  <a:lnTo>
                    <a:pt x="0" y="2233464"/>
                  </a:lnTo>
                  <a:lnTo>
                    <a:pt x="0" y="0"/>
                  </a:lnTo>
                  <a:close/>
                </a:path>
              </a:pathLst>
            </a:custGeom>
            <a:ln w="1047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object 20"/>
          <p:cNvSpPr txBox="1"/>
          <p:nvPr/>
        </p:nvSpPr>
        <p:spPr>
          <a:xfrm>
            <a:off x="5018203" y="7526078"/>
            <a:ext cx="334645" cy="52832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114" normalizeH="0" baseline="0" noProof="0" dirty="0">
                <a:ln>
                  <a:noFill/>
                </a:ln>
                <a:solidFill>
                  <a:prstClr val="black"/>
                </a:solidFill>
                <a:effectLst/>
                <a:uLnTx/>
                <a:uFillTx/>
                <a:latin typeface="Arial"/>
                <a:ea typeface="+mn-ea"/>
                <a:cs typeface="Arial"/>
              </a:rPr>
              <a:t>Ω</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21" name="object 21"/>
          <p:cNvSpPr txBox="1"/>
          <p:nvPr/>
        </p:nvSpPr>
        <p:spPr>
          <a:xfrm>
            <a:off x="5384414" y="7129449"/>
            <a:ext cx="1558925" cy="1169035"/>
          </a:xfrm>
          <a:prstGeom prst="rect">
            <a:avLst/>
          </a:prstGeom>
        </p:spPr>
        <p:txBody>
          <a:bodyPr vert="horz" wrap="square" lIns="0" tIns="81280" rIns="0" bIns="0" rtlCol="0">
            <a:spAutoFit/>
          </a:bodyPr>
          <a:lstStyle/>
          <a:p>
            <a:pPr marL="0" marR="5080" lvl="0" indent="0" algn="ctr" defTabSz="914400" rtl="0" eaLnBrk="1" fontAlgn="auto" latinLnBrk="0" hangingPunct="1">
              <a:lnSpc>
                <a:spcPct val="100000"/>
              </a:lnSpc>
              <a:spcBef>
                <a:spcPts val="640"/>
              </a:spcBef>
              <a:spcAft>
                <a:spcPts val="0"/>
              </a:spcAft>
              <a:buClrTx/>
              <a:buSzTx/>
              <a:buFontTx/>
              <a:buNone/>
              <a:tabLst/>
              <a:defRPr/>
            </a:pPr>
            <a:r>
              <a:rPr kumimoji="1" sz="3300" b="0" i="1" u="none" strike="noStrike" kern="1200" cap="none" spc="-65" normalizeH="0" baseline="0" noProof="0" dirty="0">
                <a:ln>
                  <a:noFill/>
                </a:ln>
                <a:solidFill>
                  <a:prstClr val="black"/>
                </a:solidFill>
                <a:effectLst/>
                <a:uLnTx/>
                <a:uFillTx/>
                <a:latin typeface="Times New Roman"/>
                <a:ea typeface="+mn-ea"/>
                <a:cs typeface="Times New Roman"/>
              </a:rPr>
              <a:t>q</a:t>
            </a:r>
            <a:r>
              <a:rPr kumimoji="1" sz="3525" b="0" i="1" u="none" strike="noStrike" kern="1200" cap="none" spc="-97" normalizeH="0" baseline="-18912" noProof="0" dirty="0">
                <a:ln>
                  <a:noFill/>
                </a:ln>
                <a:solidFill>
                  <a:prstClr val="black"/>
                </a:solidFill>
                <a:effectLst/>
                <a:uLnTx/>
                <a:uFillTx/>
                <a:latin typeface="Times New Roman"/>
                <a:ea typeface="+mn-ea"/>
                <a:cs typeface="Times New Roman"/>
              </a:rPr>
              <a:t>w</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a:p>
            <a:pPr marL="0" marR="5080" lvl="0" indent="0" algn="ctr" defTabSz="914400" rtl="0" eaLnBrk="1" fontAlgn="auto" latinLnBrk="0" hangingPunct="1">
              <a:lnSpc>
                <a:spcPct val="100000"/>
              </a:lnSpc>
              <a:spcBef>
                <a:spcPts val="540"/>
              </a:spcBef>
              <a:spcAft>
                <a:spcPts val="0"/>
              </a:spcAft>
              <a:buClrTx/>
              <a:buSzTx/>
              <a:buFontTx/>
              <a:buNone/>
              <a:tabLst/>
              <a:defRPr/>
            </a:pPr>
            <a:r>
              <a:rPr kumimoji="1" sz="4950" b="0" i="0" u="none" strike="noStrike" kern="1200" cap="none" spc="922" normalizeH="0" baseline="-10942" noProof="0" dirty="0">
                <a:ln>
                  <a:noFill/>
                </a:ln>
                <a:solidFill>
                  <a:prstClr val="black"/>
                </a:solidFill>
                <a:effectLst/>
                <a:uLnTx/>
                <a:uFillTx/>
                <a:latin typeface="Arial"/>
                <a:ea typeface="+mn-ea"/>
                <a:cs typeface="Arial"/>
              </a:rPr>
              <a:t>(</a:t>
            </a:r>
            <a:r>
              <a:rPr kumimoji="1" sz="3300" b="0" i="0" u="none" strike="noStrike" kern="1200" cap="none" spc="615" normalizeH="0" baseline="0" noProof="0" dirty="0">
                <a:ln>
                  <a:noFill/>
                </a:ln>
                <a:solidFill>
                  <a:prstClr val="black"/>
                </a:solidFill>
                <a:effectLst/>
                <a:uLnTx/>
                <a:uFillTx/>
                <a:latin typeface="Verdana"/>
                <a:ea typeface="+mn-ea"/>
                <a:cs typeface="Verdana"/>
              </a:rPr>
              <a:t>[</a:t>
            </a:r>
            <a:r>
              <a:rPr kumimoji="1" sz="4950" b="1" i="0" u="none" strike="noStrike" kern="1200" cap="none" spc="922" normalizeH="0" baseline="6734" noProof="0" dirty="0">
                <a:ln>
                  <a:noFill/>
                </a:ln>
                <a:solidFill>
                  <a:prstClr val="black"/>
                </a:solidFill>
                <a:effectLst/>
                <a:uLnTx/>
                <a:uFillTx/>
                <a:latin typeface="Times New Roman"/>
                <a:ea typeface="+mn-ea"/>
                <a:cs typeface="Times New Roman"/>
              </a:rPr>
              <a:t>q</a:t>
            </a:r>
            <a:r>
              <a:rPr kumimoji="1" sz="3525" b="0" i="1" u="none" strike="noStrike" kern="1200" cap="none" spc="922" normalizeH="0" baseline="-9456" noProof="0" dirty="0">
                <a:ln>
                  <a:noFill/>
                </a:ln>
                <a:solidFill>
                  <a:prstClr val="black"/>
                </a:solidFill>
                <a:effectLst/>
                <a:uLnTx/>
                <a:uFillTx/>
                <a:latin typeface="Times New Roman"/>
                <a:ea typeface="+mn-ea"/>
                <a:cs typeface="Times New Roman"/>
              </a:rPr>
              <a:t>v</a:t>
            </a:r>
            <a:r>
              <a:rPr kumimoji="1" sz="3300" b="0" i="0" u="none" strike="noStrike" kern="1200" cap="none" spc="615" normalizeH="0" baseline="0" noProof="0" dirty="0">
                <a:ln>
                  <a:noFill/>
                </a:ln>
                <a:solidFill>
                  <a:prstClr val="black"/>
                </a:solidFill>
                <a:effectLst/>
                <a:uLnTx/>
                <a:uFillTx/>
                <a:latin typeface="Verdana"/>
                <a:ea typeface="+mn-ea"/>
                <a:cs typeface="Verdana"/>
              </a:rPr>
              <a:t>]</a:t>
            </a:r>
            <a:r>
              <a:rPr kumimoji="1" sz="4950" b="0" i="0" u="none" strike="noStrike" kern="1200" cap="none" spc="922" normalizeH="0" baseline="-10942" noProof="0" dirty="0">
                <a:ln>
                  <a:noFill/>
                </a:ln>
                <a:solidFill>
                  <a:prstClr val="black"/>
                </a:solidFill>
                <a:effectLst/>
                <a:uLnTx/>
                <a:uFillTx/>
                <a:latin typeface="Arial"/>
                <a:ea typeface="+mn-ea"/>
                <a:cs typeface="Arial"/>
              </a:rPr>
              <a:t>)</a:t>
            </a:r>
            <a:endParaRPr kumimoji="1" sz="4950" b="0" i="0" u="none" strike="noStrike" kern="1200" cap="none" spc="0" normalizeH="0" baseline="-10942" noProof="0">
              <a:ln>
                <a:noFill/>
              </a:ln>
              <a:solidFill>
                <a:prstClr val="black"/>
              </a:solidFill>
              <a:effectLst/>
              <a:uLnTx/>
              <a:uFillTx/>
              <a:latin typeface="Arial"/>
              <a:ea typeface="+mn-ea"/>
              <a:cs typeface="Arial"/>
            </a:endParaRPr>
          </a:p>
        </p:txBody>
      </p:sp>
      <p:sp>
        <p:nvSpPr>
          <p:cNvPr id="22" name="object 22"/>
          <p:cNvSpPr txBox="1"/>
          <p:nvPr/>
        </p:nvSpPr>
        <p:spPr>
          <a:xfrm>
            <a:off x="7619529" y="7752250"/>
            <a:ext cx="211454" cy="382270"/>
          </a:xfrm>
          <a:prstGeom prst="rect">
            <a:avLst/>
          </a:prstGeom>
        </p:spPr>
        <p:txBody>
          <a:bodyPr vert="horz" wrap="square" lIns="0" tIns="11430" rIns="0" bIns="0" rtlCol="0">
            <a:spAutoFit/>
          </a:bodyPr>
          <a:lstStyle/>
          <a:p>
            <a:pPr marL="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10" normalizeH="0" baseline="0" noProof="0" dirty="0">
                <a:ln>
                  <a:noFill/>
                </a:ln>
                <a:solidFill>
                  <a:prstClr val="black"/>
                </a:solidFill>
                <a:effectLst/>
                <a:uLnTx/>
                <a:uFillTx/>
                <a:latin typeface="Times New Roman"/>
                <a:ea typeface="+mn-ea"/>
                <a:cs typeface="Times New Roman"/>
              </a:rPr>
              <a:t>w</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23" name="object 23"/>
          <p:cNvSpPr txBox="1"/>
          <p:nvPr/>
        </p:nvSpPr>
        <p:spPr>
          <a:xfrm>
            <a:off x="7021582" y="7526078"/>
            <a:ext cx="1398905" cy="52832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tab pos="795655" algn="l"/>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 </a:t>
            </a:r>
            <a:r>
              <a:rPr kumimoji="1" sz="3300" b="0" i="1" u="none" strike="noStrike" kern="1200" cap="none" spc="-5" normalizeH="0" baseline="0" noProof="0" dirty="0">
                <a:ln>
                  <a:noFill/>
                </a:ln>
                <a:solidFill>
                  <a:prstClr val="black"/>
                </a:solidFill>
                <a:effectLst/>
                <a:uLnTx/>
                <a:uFillTx/>
                <a:latin typeface="Times New Roman"/>
                <a:ea typeface="+mn-ea"/>
                <a:cs typeface="Times New Roman"/>
              </a:rPr>
              <a:t>q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1</a:t>
            </a:r>
            <a:r>
              <a:rPr kumimoji="1" sz="3300" b="1" i="0" u="none" strike="noStrike" kern="1200" cap="none" spc="-180" normalizeH="0" baseline="0"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4" name="object 24"/>
          <p:cNvSpPr txBox="1"/>
          <p:nvPr/>
        </p:nvSpPr>
        <p:spPr>
          <a:xfrm>
            <a:off x="10299762" y="7462558"/>
            <a:ext cx="144780" cy="382270"/>
          </a:xfrm>
          <a:prstGeom prst="rect">
            <a:avLst/>
          </a:prstGeom>
        </p:spPr>
        <p:txBody>
          <a:bodyPr vert="horz" wrap="square" lIns="0" tIns="11430" rIns="0" bIns="0" rtlCol="0">
            <a:spAutoFit/>
          </a:bodyPr>
          <a:lstStyle/>
          <a:p>
            <a:pPr marL="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v</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25" name="object 25"/>
          <p:cNvSpPr txBox="1"/>
          <p:nvPr/>
        </p:nvSpPr>
        <p:spPr>
          <a:xfrm>
            <a:off x="9010069" y="8067143"/>
            <a:ext cx="144780" cy="382270"/>
          </a:xfrm>
          <a:prstGeom prst="rect">
            <a:avLst/>
          </a:prstGeom>
        </p:spPr>
        <p:txBody>
          <a:bodyPr vert="horz" wrap="square" lIns="0" tIns="11430" rIns="0" bIns="0" rtlCol="0">
            <a:spAutoFit/>
          </a:bodyPr>
          <a:lstStyle/>
          <a:p>
            <a:pPr marL="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v</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26" name="object 26"/>
          <p:cNvSpPr txBox="1"/>
          <p:nvPr/>
        </p:nvSpPr>
        <p:spPr>
          <a:xfrm>
            <a:off x="10221255" y="8067143"/>
            <a:ext cx="536575" cy="382270"/>
          </a:xfrm>
          <a:prstGeom prst="rect">
            <a:avLst/>
          </a:prstGeom>
        </p:spPr>
        <p:txBody>
          <a:bodyPr vert="horz" wrap="square" lIns="0" tIns="11430" rIns="0" bIns="0" rtlCol="0">
            <a:spAutoFit/>
          </a:bodyPr>
          <a:lstStyle/>
          <a:p>
            <a:pPr marL="0" marR="0" lvl="0" indent="0" algn="l" defTabSz="914400" rtl="0" eaLnBrk="1" fontAlgn="auto" latinLnBrk="0" hangingPunct="1">
              <a:lnSpc>
                <a:spcPct val="100000"/>
              </a:lnSpc>
              <a:spcBef>
                <a:spcPts val="90"/>
              </a:spcBef>
              <a:spcAft>
                <a:spcPts val="0"/>
              </a:spcAft>
              <a:buClrTx/>
              <a:buSzTx/>
              <a:buFontTx/>
              <a:buNone/>
              <a:tabLst>
                <a:tab pos="332740" algn="l"/>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v	</a:t>
            </a:r>
            <a:r>
              <a:rPr kumimoji="1" sz="2350" b="0" i="0" u="none" strike="noStrike" kern="1200" cap="none" spc="-370" normalizeH="0" baseline="0" noProof="0" dirty="0">
                <a:ln>
                  <a:noFill/>
                </a:ln>
                <a:solidFill>
                  <a:prstClr val="black"/>
                </a:solidFill>
                <a:effectLst/>
                <a:uLnTx/>
                <a:uFillTx/>
                <a:latin typeface="Lucida Sans Unicode"/>
                <a:ea typeface="+mn-ea"/>
                <a:cs typeface="Lucida Sans Unicode"/>
              </a:rPr>
              <a:t>×</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7" name="object 27"/>
          <p:cNvSpPr txBox="1"/>
          <p:nvPr/>
        </p:nvSpPr>
        <p:spPr>
          <a:xfrm>
            <a:off x="8462246" y="7143115"/>
            <a:ext cx="2597785" cy="1254760"/>
          </a:xfrm>
          <a:prstGeom prst="rect">
            <a:avLst/>
          </a:prstGeom>
        </p:spPr>
        <p:txBody>
          <a:bodyPr vert="horz" wrap="square" lIns="0" tIns="123825" rIns="0" bIns="0" rtlCol="0">
            <a:spAutoFit/>
          </a:bodyPr>
          <a:lstStyle/>
          <a:p>
            <a:pPr marL="392430" marR="0" lvl="0" indent="0" algn="l" defTabSz="914400" rtl="0" eaLnBrk="1" fontAlgn="auto" latinLnBrk="0" hangingPunct="1">
              <a:lnSpc>
                <a:spcPct val="100000"/>
              </a:lnSpc>
              <a:spcBef>
                <a:spcPts val="975"/>
              </a:spcBef>
              <a:spcAft>
                <a:spcPts val="0"/>
              </a:spcAft>
              <a:buClrTx/>
              <a:buSzTx/>
              <a:buFontTx/>
              <a:buNone/>
              <a:tabLst>
                <a:tab pos="1294130" algn="l"/>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0	</a:t>
            </a:r>
            <a:r>
              <a:rPr kumimoji="1" sz="3300" b="0" i="0" u="none" strike="noStrike" kern="1200" cap="none" spc="-65" normalizeH="0" baseline="0" noProof="0" dirty="0">
                <a:ln>
                  <a:noFill/>
                </a:ln>
                <a:solidFill>
                  <a:prstClr val="black"/>
                </a:solidFill>
                <a:effectLst/>
                <a:uLnTx/>
                <a:uFillTx/>
                <a:latin typeface="Lucida Sans Unicode"/>
                <a:ea typeface="+mn-ea"/>
                <a:cs typeface="Lucida Sans Unicode"/>
              </a:rPr>
              <a:t>−</a:t>
            </a:r>
            <a:r>
              <a:rPr kumimoji="1" sz="3300" b="1" i="0" u="none" strike="noStrike" kern="1200" cap="none" spc="-65" normalizeH="0" baseline="0" noProof="0" dirty="0">
                <a:ln>
                  <a:noFill/>
                </a:ln>
                <a:solidFill>
                  <a:prstClr val="black"/>
                </a:solidFill>
                <a:effectLst/>
                <a:uLnTx/>
                <a:uFillTx/>
                <a:latin typeface="Times New Roman"/>
                <a:ea typeface="+mn-ea"/>
                <a:cs typeface="Times New Roman"/>
              </a:rPr>
              <a:t>q</a:t>
            </a:r>
            <a:r>
              <a:rPr kumimoji="1" sz="3525" b="0" i="1" u="none" strike="noStrike" kern="1200" cap="none" spc="-97" normalizeH="0" baseline="28368" noProof="0" dirty="0">
                <a:ln>
                  <a:noFill/>
                </a:ln>
                <a:solidFill>
                  <a:prstClr val="black"/>
                </a:solidFill>
                <a:effectLst/>
                <a:uLnTx/>
                <a:uFillTx/>
                <a:latin typeface="Times New Roman"/>
                <a:ea typeface="+mn-ea"/>
                <a:cs typeface="Times New Roman"/>
              </a:rPr>
              <a:t>T</a:t>
            </a:r>
            <a:endParaRPr kumimoji="1" sz="3525" b="0" i="0" u="none" strike="noStrike" kern="1200" cap="none" spc="0" normalizeH="0" baseline="28368" noProof="0" dirty="0">
              <a:ln>
                <a:noFill/>
              </a:ln>
              <a:solidFill>
                <a:prstClr val="black"/>
              </a:solidFill>
              <a:effectLst/>
              <a:uLnTx/>
              <a:uFillTx/>
              <a:latin typeface="Times New Roman"/>
              <a:ea typeface="+mn-ea"/>
              <a:cs typeface="Times New Roman"/>
            </a:endParaRPr>
          </a:p>
          <a:p>
            <a:pPr marL="38100" marR="0" lvl="0" indent="0" algn="l" defTabSz="914400" rtl="0" eaLnBrk="1" fontAlgn="auto" latinLnBrk="0" hangingPunct="1">
              <a:lnSpc>
                <a:spcPct val="100000"/>
              </a:lnSpc>
              <a:spcBef>
                <a:spcPts val="880"/>
              </a:spcBef>
              <a:spcAft>
                <a:spcPts val="0"/>
              </a:spcAft>
              <a:buClrTx/>
              <a:buSzTx/>
              <a:buFontTx/>
              <a:buNone/>
              <a:tabLst>
                <a:tab pos="1014730" algn="l"/>
              </a:tabLst>
              <a:defRPr/>
            </a:pPr>
            <a:r>
              <a:rPr kumimoji="1" sz="3300" b="0" i="0" u="none" strike="noStrike" kern="1200" cap="none" spc="630" normalizeH="0" baseline="0" noProof="0" dirty="0">
                <a:ln>
                  <a:noFill/>
                </a:ln>
                <a:solidFill>
                  <a:prstClr val="black"/>
                </a:solidFill>
                <a:effectLst/>
                <a:uLnTx/>
                <a:uFillTx/>
                <a:latin typeface="Arial"/>
                <a:ea typeface="+mn-ea"/>
                <a:cs typeface="Arial"/>
              </a:rPr>
              <a:t>[</a:t>
            </a:r>
            <a:r>
              <a:rPr kumimoji="1" sz="4950" b="1" i="0" u="none" strike="noStrike" kern="1200" cap="none" spc="944" normalizeH="0" baseline="1683" noProof="0" dirty="0">
                <a:ln>
                  <a:noFill/>
                </a:ln>
                <a:solidFill>
                  <a:prstClr val="black"/>
                </a:solidFill>
                <a:effectLst/>
                <a:uLnTx/>
                <a:uFillTx/>
                <a:latin typeface="Times New Roman"/>
                <a:ea typeface="+mn-ea"/>
                <a:cs typeface="Times New Roman"/>
              </a:rPr>
              <a:t>q	</a:t>
            </a:r>
            <a:r>
              <a:rPr kumimoji="1" sz="4950" b="0" i="0" u="none" strike="noStrike" kern="1200" cap="none" spc="157" normalizeH="0" baseline="1683" noProof="0" dirty="0">
                <a:ln>
                  <a:noFill/>
                </a:ln>
                <a:solidFill>
                  <a:prstClr val="black"/>
                </a:solidFill>
                <a:effectLst/>
                <a:uLnTx/>
                <a:uFillTx/>
                <a:latin typeface="Lucida Sans Unicode"/>
                <a:ea typeface="+mn-ea"/>
                <a:cs typeface="Lucida Sans Unicode"/>
              </a:rPr>
              <a:t>−{</a:t>
            </a:r>
            <a:r>
              <a:rPr kumimoji="1" sz="4950" b="1" i="0" u="none" strike="noStrike" kern="1200" cap="none" spc="157" normalizeH="0" baseline="1683" noProof="0" dirty="0">
                <a:ln>
                  <a:noFill/>
                </a:ln>
                <a:solidFill>
                  <a:prstClr val="black"/>
                </a:solidFill>
                <a:effectLst/>
                <a:uLnTx/>
                <a:uFillTx/>
                <a:latin typeface="Times New Roman"/>
                <a:ea typeface="+mn-ea"/>
                <a:cs typeface="Times New Roman"/>
              </a:rPr>
              <a:t>q </a:t>
            </a:r>
            <a:r>
              <a:rPr kumimoji="1" sz="4950" b="0" i="0" u="none" strike="noStrike" kern="1200" cap="none" spc="757" normalizeH="0" baseline="1683" noProof="0" dirty="0">
                <a:ln>
                  <a:noFill/>
                </a:ln>
                <a:solidFill>
                  <a:prstClr val="black"/>
                </a:solidFill>
                <a:effectLst/>
                <a:uLnTx/>
                <a:uFillTx/>
                <a:latin typeface="Lucida Sans Unicode"/>
                <a:ea typeface="+mn-ea"/>
                <a:cs typeface="Lucida Sans Unicode"/>
              </a:rPr>
              <a:t>}</a:t>
            </a:r>
            <a:r>
              <a:rPr kumimoji="1" sz="4950" b="0" i="0" u="none" strike="noStrike" kern="1200" cap="none" spc="719" normalizeH="0" baseline="1683" noProof="0" dirty="0">
                <a:ln>
                  <a:noFill/>
                </a:ln>
                <a:solidFill>
                  <a:prstClr val="black"/>
                </a:solidFill>
                <a:effectLst/>
                <a:uLnTx/>
                <a:uFillTx/>
                <a:latin typeface="Lucida Sans Unicode"/>
                <a:ea typeface="+mn-ea"/>
                <a:cs typeface="Lucida Sans Unicode"/>
              </a:rPr>
              <a:t> </a:t>
            </a:r>
            <a:r>
              <a:rPr kumimoji="1" sz="3300" b="0" i="0" u="none" strike="noStrike" kern="1200" cap="none" spc="1260" normalizeH="0" baseline="0" noProof="0" dirty="0">
                <a:ln>
                  <a:noFill/>
                </a:ln>
                <a:solidFill>
                  <a:prstClr val="black"/>
                </a:solidFill>
                <a:effectLst/>
                <a:uLnTx/>
                <a:uFillTx/>
                <a:latin typeface="Arial"/>
                <a:ea typeface="+mn-ea"/>
                <a:cs typeface="Arial"/>
              </a:rPr>
              <a:t>]</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28" name="object 28"/>
          <p:cNvSpPr txBox="1"/>
          <p:nvPr/>
        </p:nvSpPr>
        <p:spPr>
          <a:xfrm>
            <a:off x="2034031" y="7736764"/>
            <a:ext cx="2220595" cy="382270"/>
          </a:xfrm>
          <a:prstGeom prst="rect">
            <a:avLst/>
          </a:prstGeom>
        </p:spPr>
        <p:txBody>
          <a:bodyPr vert="horz" wrap="square" lIns="0" tIns="11430" rIns="0" bIns="0" rtlCol="0">
            <a:spAutoFit/>
          </a:bodyPr>
          <a:lstStyle/>
          <a:p>
            <a:pPr marL="0" marR="0" lvl="0" indent="0" algn="l" defTabSz="914400" rtl="0" eaLnBrk="1" fontAlgn="auto" latinLnBrk="0" hangingPunct="1">
              <a:lnSpc>
                <a:spcPct val="100000"/>
              </a:lnSpc>
              <a:spcBef>
                <a:spcPts val="90"/>
              </a:spcBef>
              <a:spcAft>
                <a:spcPts val="0"/>
              </a:spcAft>
              <a:buClrTx/>
              <a:buSzTx/>
              <a:buFontTx/>
              <a:buNone/>
              <a:tabLst>
                <a:tab pos="1085850" algn="l"/>
                <a:tab pos="1722755" algn="l"/>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ns	ns	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9" name="object 29"/>
          <p:cNvSpPr txBox="1"/>
          <p:nvPr/>
        </p:nvSpPr>
        <p:spPr>
          <a:xfrm>
            <a:off x="11552747" y="7377847"/>
            <a:ext cx="1137920" cy="52832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35" normalizeH="0" baseline="0" noProof="0" dirty="0">
                <a:ln>
                  <a:noFill/>
                </a:ln>
                <a:solidFill>
                  <a:prstClr val="black"/>
                </a:solidFill>
                <a:effectLst/>
                <a:uLnTx/>
                <a:uFillTx/>
                <a:latin typeface="Times New Roman"/>
                <a:ea typeface="+mn-ea"/>
                <a:cs typeface="Times New Roman"/>
              </a:rPr>
              <a:t>q</a:t>
            </a:r>
            <a:r>
              <a:rPr kumimoji="1" sz="3300" b="0" i="0" u="none" strike="noStrike" kern="1200" cap="none" spc="-35" normalizeH="0" baseline="0" noProof="0" dirty="0">
                <a:ln>
                  <a:noFill/>
                </a:ln>
                <a:solidFill>
                  <a:prstClr val="black"/>
                </a:solidFill>
                <a:effectLst/>
                <a:uLnTx/>
                <a:uFillTx/>
                <a:latin typeface="Lucida Sans Unicode"/>
                <a:ea typeface="+mn-ea"/>
                <a:cs typeface="Lucida Sans Unicode"/>
              </a:rPr>
              <a:t>(</a:t>
            </a:r>
            <a:r>
              <a:rPr kumimoji="1" sz="3300" b="1" i="1" u="none" strike="noStrike" kern="1200" cap="none" spc="-35" normalizeH="0" baseline="0" noProof="0" dirty="0">
                <a:ln>
                  <a:noFill/>
                </a:ln>
                <a:solidFill>
                  <a:prstClr val="black"/>
                </a:solidFill>
                <a:effectLst/>
                <a:uLnTx/>
                <a:uFillTx/>
                <a:latin typeface="Arial"/>
                <a:ea typeface="+mn-ea"/>
                <a:cs typeface="Arial"/>
              </a:rPr>
              <a:t>θ</a:t>
            </a:r>
            <a:r>
              <a:rPr kumimoji="1" sz="3300" b="0" i="0" u="none" strike="noStrike" kern="1200" cap="none" spc="-3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220"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0" name="object 30"/>
          <p:cNvSpPr/>
          <p:nvPr/>
        </p:nvSpPr>
        <p:spPr>
          <a:xfrm>
            <a:off x="12917538" y="6802596"/>
            <a:ext cx="153035" cy="1781810"/>
          </a:xfrm>
          <a:custGeom>
            <a:avLst/>
            <a:gdLst/>
            <a:ahLst/>
            <a:cxnLst/>
            <a:rect l="l" t="t" r="r" b="b"/>
            <a:pathLst>
              <a:path w="153034" h="1781809">
                <a:moveTo>
                  <a:pt x="152869" y="0"/>
                </a:moveTo>
                <a:lnTo>
                  <a:pt x="0" y="0"/>
                </a:lnTo>
                <a:lnTo>
                  <a:pt x="0" y="20320"/>
                </a:lnTo>
                <a:lnTo>
                  <a:pt x="0" y="1781810"/>
                </a:lnTo>
                <a:lnTo>
                  <a:pt x="41884" y="1781810"/>
                </a:lnTo>
                <a:lnTo>
                  <a:pt x="41884" y="20320"/>
                </a:lnTo>
                <a:lnTo>
                  <a:pt x="152869" y="20320"/>
                </a:lnTo>
                <a:lnTo>
                  <a:pt x="1528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txBox="1"/>
          <p:nvPr/>
        </p:nvSpPr>
        <p:spPr>
          <a:xfrm>
            <a:off x="13422112" y="6682868"/>
            <a:ext cx="1202690" cy="528320"/>
          </a:xfrm>
          <a:prstGeom prst="rect">
            <a:avLst/>
          </a:prstGeom>
        </p:spPr>
        <p:txBody>
          <a:bodyPr vert="horz" wrap="square" lIns="0" tIns="12065" rIns="0" bIns="0" rtlCol="0">
            <a:spAutoFit/>
          </a:bodyPr>
          <a:lstStyle/>
          <a:p>
            <a:pPr marL="25400" marR="0" lvl="0" indent="0" algn="l" defTabSz="914400" rtl="0" eaLnBrk="1" fontAlgn="auto" latinLnBrk="0" hangingPunct="1">
              <a:lnSpc>
                <a:spcPct val="100000"/>
              </a:lnSpc>
              <a:spcBef>
                <a:spcPts val="95"/>
              </a:spcBef>
              <a:spcAft>
                <a:spcPts val="0"/>
              </a:spcAft>
              <a:buClrTx/>
              <a:buSzTx/>
              <a:buFontTx/>
              <a:buNone/>
              <a:tabLst/>
              <a:defRPr/>
            </a:pPr>
            <a:r>
              <a:rPr kumimoji="1" sz="4950" b="0" i="0" u="none" strike="noStrike" kern="1200" cap="none" spc="-419" normalizeH="0" baseline="-34511" noProof="0" dirty="0">
                <a:ln>
                  <a:noFill/>
                </a:ln>
                <a:solidFill>
                  <a:prstClr val="black"/>
                </a:solidFill>
                <a:effectLst/>
                <a:uLnTx/>
                <a:uFillTx/>
                <a:latin typeface="Lucida Sans Unicode"/>
                <a:ea typeface="+mn-ea"/>
                <a:cs typeface="Lucida Sans Unicode"/>
              </a:rPr>
              <a:t>sin</a:t>
            </a:r>
            <a:r>
              <a:rPr kumimoji="1" sz="3300" b="0" i="0" u="heavy" strike="noStrike" kern="1200" cap="none" spc="-280" normalizeH="0" baseline="0" noProof="0" dirty="0">
                <a:ln>
                  <a:noFill/>
                </a:ln>
                <a:solidFill>
                  <a:prstClr val="black"/>
                </a:solidFill>
                <a:effectLst/>
                <a:uLnTx/>
                <a:uFill>
                  <a:solidFill>
                    <a:srgbClr val="000000"/>
                  </a:solidFill>
                </a:uFill>
                <a:latin typeface="Lucida Sans Unicode"/>
                <a:ea typeface="+mn-ea"/>
                <a:cs typeface="Lucida Sans Unicode"/>
              </a:rPr>
              <a:t> </a:t>
            </a:r>
            <a:r>
              <a:rPr kumimoji="1" sz="2350" b="0" i="0" u="heavy" strike="noStrike" kern="1200" cap="none" spc="95" normalizeH="0" baseline="0" noProof="0" dirty="0">
                <a:ln>
                  <a:noFill/>
                </a:ln>
                <a:solidFill>
                  <a:prstClr val="black"/>
                </a:solidFill>
                <a:effectLst/>
                <a:uLnTx/>
                <a:uFill>
                  <a:solidFill>
                    <a:srgbClr val="000000"/>
                  </a:solidFill>
                </a:uFill>
                <a:latin typeface="Arial Black"/>
                <a:ea typeface="+mn-ea"/>
                <a:cs typeface="Arial Black"/>
              </a:rPr>
              <a:t>| </a:t>
            </a:r>
            <a:r>
              <a:rPr kumimoji="1" sz="2350" b="1" i="1" u="heavy" strike="noStrike" kern="1200" cap="none" spc="-140" normalizeH="0" baseline="0" noProof="0" dirty="0">
                <a:ln>
                  <a:noFill/>
                </a:ln>
                <a:solidFill>
                  <a:prstClr val="black"/>
                </a:solidFill>
                <a:effectLst/>
                <a:uLnTx/>
                <a:uFill>
                  <a:solidFill>
                    <a:srgbClr val="000000"/>
                  </a:solidFill>
                </a:uFill>
                <a:latin typeface="Arial"/>
                <a:ea typeface="+mn-ea"/>
                <a:cs typeface="Arial"/>
              </a:rPr>
              <a:t>θ</a:t>
            </a:r>
            <a:r>
              <a:rPr kumimoji="1" sz="2350" b="1" i="1" u="heavy" strike="noStrike" kern="1200" cap="none" spc="-509" normalizeH="0" baseline="0" noProof="0" dirty="0">
                <a:ln>
                  <a:noFill/>
                </a:ln>
                <a:solidFill>
                  <a:prstClr val="black"/>
                </a:solidFill>
                <a:effectLst/>
                <a:uLnTx/>
                <a:uFill>
                  <a:solidFill>
                    <a:srgbClr val="000000"/>
                  </a:solidFill>
                </a:uFill>
                <a:latin typeface="Arial"/>
                <a:ea typeface="+mn-ea"/>
                <a:cs typeface="Arial"/>
              </a:rPr>
              <a:t> </a:t>
            </a:r>
            <a:r>
              <a:rPr kumimoji="1" sz="2350" b="0" i="0" u="heavy" strike="noStrike" kern="1200" cap="none" spc="95" normalizeH="0" baseline="0" noProof="0" dirty="0">
                <a:ln>
                  <a:noFill/>
                </a:ln>
                <a:solidFill>
                  <a:prstClr val="black"/>
                </a:solidFill>
                <a:effectLst/>
                <a:uLnTx/>
                <a:uFill>
                  <a:solidFill>
                    <a:srgbClr val="000000"/>
                  </a:solidFill>
                </a:uFill>
                <a:latin typeface="Arial Black"/>
                <a:ea typeface="+mn-ea"/>
                <a:cs typeface="Arial Black"/>
              </a:rPr>
              <a:t>|</a:t>
            </a:r>
            <a:r>
              <a:rPr kumimoji="1" sz="2350" b="0" i="0" u="heavy" strike="noStrike" kern="1200" cap="none" spc="-195" normalizeH="0" baseline="0" noProof="0" dirty="0">
                <a:ln>
                  <a:noFill/>
                </a:ln>
                <a:solidFill>
                  <a:prstClr val="black"/>
                </a:solidFill>
                <a:effectLst/>
                <a:uLnTx/>
                <a:uFill>
                  <a:solidFill>
                    <a:srgbClr val="000000"/>
                  </a:solidFill>
                </a:uFill>
                <a:latin typeface="Arial Black"/>
                <a:ea typeface="+mn-ea"/>
                <a:cs typeface="Arial Black"/>
              </a:rPr>
              <a:t> </a:t>
            </a:r>
            <a:endParaRPr kumimoji="1" sz="235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32" name="object 32"/>
          <p:cNvSpPr txBox="1"/>
          <p:nvPr/>
        </p:nvSpPr>
        <p:spPr>
          <a:xfrm>
            <a:off x="12917544" y="7672544"/>
            <a:ext cx="753110" cy="844550"/>
          </a:xfrm>
          <a:prstGeom prst="rect">
            <a:avLst/>
          </a:prstGeom>
        </p:spPr>
        <p:txBody>
          <a:bodyPr vert="horz" wrap="square" lIns="0" tIns="64135" rIns="0" bIns="0" rtlCol="0">
            <a:spAutoFit/>
          </a:bodyPr>
          <a:lstStyle/>
          <a:p>
            <a:pPr marL="184150" marR="0" lvl="0" indent="0" algn="l" defTabSz="914400" rtl="0" eaLnBrk="1" fontAlgn="auto" latinLnBrk="0" hangingPunct="1">
              <a:lnSpc>
                <a:spcPct val="100000"/>
              </a:lnSpc>
              <a:spcBef>
                <a:spcPts val="505"/>
              </a:spcBef>
              <a:spcAft>
                <a:spcPts val="0"/>
              </a:spcAft>
              <a:buClrTx/>
              <a:buSzTx/>
              <a:buFontTx/>
              <a:buNone/>
              <a:tabLst>
                <a:tab pos="387350" algn="l"/>
                <a:tab pos="739775" algn="l"/>
              </a:tabLst>
              <a:defRPr/>
            </a:pPr>
            <a:r>
              <a:rPr kumimoji="1" sz="2350" b="0" i="0" u="heavy" strike="noStrike" kern="1200" cap="none" spc="-5" normalizeH="0" baseline="0" noProof="0" dirty="0">
                <a:ln>
                  <a:noFill/>
                </a:ln>
                <a:solidFill>
                  <a:prstClr val="black"/>
                </a:solidFill>
                <a:effectLst/>
                <a:uLnTx/>
                <a:uFill>
                  <a:solidFill>
                    <a:srgbClr val="000000"/>
                  </a:solidFill>
                </a:uFill>
                <a:latin typeface="Times New Roman"/>
                <a:ea typeface="+mn-ea"/>
                <a:cs typeface="Times New Roman"/>
              </a:rPr>
              <a:t> 	</a:t>
            </a:r>
            <a:r>
              <a:rPr kumimoji="1" sz="2350" b="1" i="1" u="heavy" strike="noStrike" kern="1200" cap="none" spc="-140" normalizeH="0" baseline="0" noProof="0" dirty="0">
                <a:ln>
                  <a:noFill/>
                </a:ln>
                <a:solidFill>
                  <a:prstClr val="black"/>
                </a:solidFill>
                <a:effectLst/>
                <a:uLnTx/>
                <a:uFill>
                  <a:solidFill>
                    <a:srgbClr val="000000"/>
                  </a:solidFill>
                </a:uFill>
                <a:latin typeface="Arial"/>
                <a:ea typeface="+mn-ea"/>
                <a:cs typeface="Arial"/>
              </a:rPr>
              <a:t>θ	</a:t>
            </a:r>
            <a:endParaRPr kumimoji="1" sz="235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405"/>
              </a:spcBef>
              <a:spcAft>
                <a:spcPts val="0"/>
              </a:spcAft>
              <a:buClrTx/>
              <a:buSzTx/>
              <a:buFontTx/>
              <a:buNone/>
              <a:tabLst/>
              <a:defRPr/>
            </a:pPr>
            <a:r>
              <a:rPr kumimoji="1" sz="2350" b="0" i="0" u="none" strike="noStrike" kern="1200" cap="none" spc="250" normalizeH="0" baseline="0" noProof="0" dirty="0" smtClean="0">
                <a:ln>
                  <a:noFill/>
                </a:ln>
                <a:solidFill>
                  <a:prstClr val="black"/>
                </a:solidFill>
                <a:effectLst/>
                <a:uLnTx/>
                <a:uFillTx/>
                <a:latin typeface="Times New Roman"/>
                <a:ea typeface="+mn-ea"/>
                <a:cs typeface="Times New Roman"/>
              </a:rPr>
              <a:t> </a:t>
            </a:r>
            <a:r>
              <a:rPr kumimoji="1" lang="en-US" sz="2350" b="0" i="0" u="none" strike="noStrike" kern="1200" cap="none" spc="250" normalizeH="0" baseline="0" noProof="0" dirty="0" smtClean="0">
                <a:ln>
                  <a:noFill/>
                </a:ln>
                <a:solidFill>
                  <a:prstClr val="black"/>
                </a:solidFill>
                <a:effectLst/>
                <a:uLnTx/>
                <a:uFillTx/>
                <a:latin typeface="Times New Roman"/>
                <a:ea typeface="+mn-ea"/>
                <a:cs typeface="Times New Roman"/>
              </a:rPr>
              <a:t>  </a:t>
            </a:r>
            <a:r>
              <a:rPr kumimoji="1" sz="2350" b="0" i="0" u="none" strike="noStrike" kern="1200" cap="none" spc="95" normalizeH="0" baseline="0" noProof="0" dirty="0" smtClean="0">
                <a:ln>
                  <a:noFill/>
                </a:ln>
                <a:solidFill>
                  <a:prstClr val="black"/>
                </a:solidFill>
                <a:effectLst/>
                <a:uLnTx/>
                <a:uFillTx/>
                <a:latin typeface="Arial Black"/>
                <a:ea typeface="+mn-ea"/>
                <a:cs typeface="Arial Black"/>
              </a:rPr>
              <a:t>|</a:t>
            </a:r>
            <a:r>
              <a:rPr kumimoji="1" sz="2350" b="0" i="0" u="none" strike="noStrike" kern="1200" cap="none" spc="-550" normalizeH="0" baseline="0" noProof="0" dirty="0" smtClean="0">
                <a:ln>
                  <a:noFill/>
                </a:ln>
                <a:solidFill>
                  <a:prstClr val="black"/>
                </a:solidFill>
                <a:effectLst/>
                <a:uLnTx/>
                <a:uFillTx/>
                <a:latin typeface="Arial Black"/>
                <a:ea typeface="+mn-ea"/>
                <a:cs typeface="Arial Black"/>
              </a:rPr>
              <a:t> </a:t>
            </a:r>
            <a:r>
              <a:rPr kumimoji="1" sz="2350" b="1" i="1" u="none" strike="noStrike" kern="1200" cap="none" spc="-140" normalizeH="0" baseline="0" noProof="0" dirty="0">
                <a:ln>
                  <a:noFill/>
                </a:ln>
                <a:solidFill>
                  <a:prstClr val="black"/>
                </a:solidFill>
                <a:effectLst/>
                <a:uLnTx/>
                <a:uFillTx/>
                <a:latin typeface="Arial"/>
                <a:ea typeface="+mn-ea"/>
                <a:cs typeface="Arial"/>
              </a:rPr>
              <a:t>θ</a:t>
            </a:r>
            <a:r>
              <a:rPr kumimoji="1" sz="2350" b="1" i="1" u="none" strike="noStrike" kern="1200" cap="none" spc="-415" normalizeH="0" baseline="0" noProof="0" dirty="0">
                <a:ln>
                  <a:noFill/>
                </a:ln>
                <a:solidFill>
                  <a:prstClr val="black"/>
                </a:solidFill>
                <a:effectLst/>
                <a:uLnTx/>
                <a:uFillTx/>
                <a:latin typeface="Arial"/>
                <a:ea typeface="+mn-ea"/>
                <a:cs typeface="Arial"/>
              </a:rPr>
              <a:t> </a:t>
            </a:r>
            <a:r>
              <a:rPr kumimoji="1" sz="2350" b="0" i="0" u="none" strike="noStrike" kern="1200" cap="none" spc="95" normalizeH="0" baseline="0" noProof="0" dirty="0">
                <a:ln>
                  <a:noFill/>
                </a:ln>
                <a:solidFill>
                  <a:prstClr val="black"/>
                </a:solidFill>
                <a:effectLst/>
                <a:uLnTx/>
                <a:uFillTx/>
                <a:latin typeface="Arial Black"/>
                <a:ea typeface="+mn-ea"/>
                <a:cs typeface="Arial Black"/>
              </a:rPr>
              <a:t>|</a:t>
            </a:r>
            <a:endParaRPr kumimoji="1" sz="2350" b="0" i="0" u="none" strike="noStrike" kern="1200" cap="none" spc="0" normalizeH="0" baseline="0" noProof="0" dirty="0">
              <a:ln>
                <a:noFill/>
              </a:ln>
              <a:solidFill>
                <a:prstClr val="black"/>
              </a:solidFill>
              <a:effectLst/>
              <a:uLnTx/>
              <a:uFillTx/>
              <a:latin typeface="Arial Black"/>
              <a:ea typeface="+mn-ea"/>
              <a:cs typeface="Arial Black"/>
            </a:endParaRPr>
          </a:p>
        </p:txBody>
      </p:sp>
      <p:sp>
        <p:nvSpPr>
          <p:cNvPr id="33" name="object 33"/>
          <p:cNvSpPr txBox="1"/>
          <p:nvPr/>
        </p:nvSpPr>
        <p:spPr>
          <a:xfrm>
            <a:off x="13748374" y="7116468"/>
            <a:ext cx="647700" cy="1224915"/>
          </a:xfrm>
          <a:prstGeom prst="rect">
            <a:avLst/>
          </a:prstGeom>
        </p:spPr>
        <p:txBody>
          <a:bodyPr vert="horz" wrap="square" lIns="0" tIns="152400" rIns="0" bIns="0" rtlCol="0">
            <a:spAutoFit/>
          </a:bodyPr>
          <a:lstStyle/>
          <a:p>
            <a:pPr marL="0" marR="5080" lvl="0" indent="0" algn="r" defTabSz="914400" rtl="0" eaLnBrk="1" fontAlgn="auto" latinLnBrk="0" hangingPunct="1">
              <a:lnSpc>
                <a:spcPct val="100000"/>
              </a:lnSpc>
              <a:spcBef>
                <a:spcPts val="1200"/>
              </a:spcBef>
              <a:spcAft>
                <a:spcPts val="0"/>
              </a:spcAft>
              <a:buClrTx/>
              <a:buSzTx/>
              <a:buFontTx/>
              <a:buNone/>
              <a:tabLst/>
              <a:defRPr/>
            </a:pP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2</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a:p>
            <a:pPr marL="0" marR="0" lvl="0" indent="0" algn="l" defTabSz="914400" rtl="0" eaLnBrk="1" fontAlgn="auto" latinLnBrk="0" hangingPunct="1">
              <a:lnSpc>
                <a:spcPct val="100000"/>
              </a:lnSpc>
              <a:spcBef>
                <a:spcPts val="1560"/>
              </a:spcBef>
              <a:spcAft>
                <a:spcPts val="0"/>
              </a:spcAft>
              <a:buClrTx/>
              <a:buSzTx/>
              <a:buFontTx/>
              <a:buNone/>
              <a:tabLst/>
              <a:defRPr/>
            </a:pPr>
            <a:r>
              <a:rPr kumimoji="1" sz="3300" b="0" i="0" u="none" strike="noStrike" kern="1200" cap="none" spc="-335" normalizeH="0" baseline="0" noProof="0" dirty="0">
                <a:ln>
                  <a:noFill/>
                </a:ln>
                <a:solidFill>
                  <a:prstClr val="black"/>
                </a:solidFill>
                <a:effectLst/>
                <a:uLnTx/>
                <a:uFillTx/>
                <a:latin typeface="Lucida Sans Unicode"/>
                <a:ea typeface="+mn-ea"/>
                <a:cs typeface="Lucida Sans Unicode"/>
              </a:rPr>
              <a:t>cos</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4" name="object 34"/>
          <p:cNvSpPr txBox="1"/>
          <p:nvPr/>
        </p:nvSpPr>
        <p:spPr>
          <a:xfrm>
            <a:off x="14397572" y="7578460"/>
            <a:ext cx="753110" cy="932180"/>
          </a:xfrm>
          <a:prstGeom prst="rect">
            <a:avLst/>
          </a:prstGeom>
        </p:spPr>
        <p:txBody>
          <a:bodyPr vert="horz" wrap="square" lIns="0" tIns="107950" rIns="0" bIns="0" rtlCol="0">
            <a:spAutoFit/>
          </a:bodyPr>
          <a:lstStyle/>
          <a:p>
            <a:pPr marL="0" marR="0" lvl="0" indent="0" algn="l" defTabSz="914400" rtl="0" eaLnBrk="1" fontAlgn="auto" latinLnBrk="0" hangingPunct="1">
              <a:lnSpc>
                <a:spcPct val="100000"/>
              </a:lnSpc>
              <a:spcBef>
                <a:spcPts val="850"/>
              </a:spcBef>
              <a:spcAft>
                <a:spcPts val="0"/>
              </a:spcAft>
              <a:buClrTx/>
              <a:buSzTx/>
              <a:buFontTx/>
              <a:buNone/>
              <a:tabLst/>
              <a:defRPr/>
            </a:pPr>
            <a:r>
              <a:rPr kumimoji="1" sz="2350" b="0" i="0" u="heavy" strike="noStrike" kern="1200" cap="none" spc="-5" normalizeH="0" baseline="0" noProof="0" dirty="0">
                <a:ln>
                  <a:noFill/>
                </a:ln>
                <a:solidFill>
                  <a:prstClr val="black"/>
                </a:solidFill>
                <a:effectLst/>
                <a:uLnTx/>
                <a:uFill>
                  <a:solidFill>
                    <a:srgbClr val="000000"/>
                  </a:solidFill>
                </a:uFill>
                <a:latin typeface="Times New Roman"/>
                <a:ea typeface="+mn-ea"/>
                <a:cs typeface="Times New Roman"/>
              </a:rPr>
              <a:t> </a:t>
            </a:r>
            <a:r>
              <a:rPr kumimoji="1" sz="2350" b="0" i="0" u="heavy" strike="noStrike" kern="1200" cap="none" spc="95" normalizeH="0" baseline="0" noProof="0" dirty="0">
                <a:ln>
                  <a:noFill/>
                </a:ln>
                <a:solidFill>
                  <a:prstClr val="black"/>
                </a:solidFill>
                <a:effectLst/>
                <a:uLnTx/>
                <a:uFill>
                  <a:solidFill>
                    <a:srgbClr val="000000"/>
                  </a:solidFill>
                </a:uFill>
                <a:latin typeface="Arial Black"/>
                <a:ea typeface="+mn-ea"/>
                <a:cs typeface="Arial Black"/>
              </a:rPr>
              <a:t>|</a:t>
            </a:r>
            <a:r>
              <a:rPr kumimoji="1" sz="2350" b="0" i="0" u="heavy" strike="noStrike" kern="1200" cap="none" spc="-535" normalizeH="0" baseline="0" noProof="0" dirty="0">
                <a:ln>
                  <a:noFill/>
                </a:ln>
                <a:solidFill>
                  <a:prstClr val="black"/>
                </a:solidFill>
                <a:effectLst/>
                <a:uLnTx/>
                <a:uFill>
                  <a:solidFill>
                    <a:srgbClr val="000000"/>
                  </a:solidFill>
                </a:uFill>
                <a:latin typeface="Arial Black"/>
                <a:ea typeface="+mn-ea"/>
                <a:cs typeface="Arial Black"/>
              </a:rPr>
              <a:t> </a:t>
            </a:r>
            <a:r>
              <a:rPr kumimoji="1" sz="2350" b="1" i="1" u="heavy" strike="noStrike" kern="1200" cap="none" spc="-140" normalizeH="0" baseline="0" noProof="0" dirty="0">
                <a:ln>
                  <a:noFill/>
                </a:ln>
                <a:solidFill>
                  <a:prstClr val="black"/>
                </a:solidFill>
                <a:effectLst/>
                <a:uLnTx/>
                <a:uFill>
                  <a:solidFill>
                    <a:srgbClr val="000000"/>
                  </a:solidFill>
                </a:uFill>
                <a:latin typeface="Arial"/>
                <a:ea typeface="+mn-ea"/>
                <a:cs typeface="Arial"/>
              </a:rPr>
              <a:t>θ</a:t>
            </a:r>
            <a:r>
              <a:rPr kumimoji="1" sz="2350" b="1" i="1" u="heavy" strike="noStrike" kern="1200" cap="none" spc="-405" normalizeH="0" baseline="0" noProof="0" dirty="0">
                <a:ln>
                  <a:noFill/>
                </a:ln>
                <a:solidFill>
                  <a:prstClr val="black"/>
                </a:solidFill>
                <a:effectLst/>
                <a:uLnTx/>
                <a:uFill>
                  <a:solidFill>
                    <a:srgbClr val="000000"/>
                  </a:solidFill>
                </a:uFill>
                <a:latin typeface="Arial"/>
                <a:ea typeface="+mn-ea"/>
                <a:cs typeface="Arial"/>
              </a:rPr>
              <a:t> </a:t>
            </a:r>
            <a:r>
              <a:rPr kumimoji="1" sz="2350" b="0" i="0" u="heavy" strike="noStrike" kern="1200" cap="none" spc="95" normalizeH="0" baseline="0" noProof="0" dirty="0">
                <a:ln>
                  <a:noFill/>
                </a:ln>
                <a:solidFill>
                  <a:prstClr val="black"/>
                </a:solidFill>
                <a:effectLst/>
                <a:uLnTx/>
                <a:uFill>
                  <a:solidFill>
                    <a:srgbClr val="000000"/>
                  </a:solidFill>
                </a:uFill>
                <a:latin typeface="Arial Black"/>
                <a:ea typeface="+mn-ea"/>
                <a:cs typeface="Arial Black"/>
              </a:rPr>
              <a:t>|</a:t>
            </a:r>
            <a:r>
              <a:rPr kumimoji="1" sz="2350" b="0" i="0" u="heavy" strike="noStrike" kern="1200" cap="none" spc="-195" normalizeH="0" baseline="0" noProof="0" dirty="0">
                <a:ln>
                  <a:noFill/>
                </a:ln>
                <a:solidFill>
                  <a:prstClr val="black"/>
                </a:solidFill>
                <a:effectLst/>
                <a:uLnTx/>
                <a:uFill>
                  <a:solidFill>
                    <a:srgbClr val="000000"/>
                  </a:solidFill>
                </a:uFill>
                <a:latin typeface="Arial Black"/>
                <a:ea typeface="+mn-ea"/>
                <a:cs typeface="Arial Black"/>
              </a:rPr>
              <a:t> </a:t>
            </a:r>
            <a:endParaRPr kumimoji="1" sz="2350" b="0" i="0" u="none" strike="noStrike" kern="1200" cap="none" spc="0" normalizeH="0" baseline="0" noProof="0">
              <a:ln>
                <a:noFill/>
              </a:ln>
              <a:solidFill>
                <a:prstClr val="black"/>
              </a:solidFill>
              <a:effectLst/>
              <a:uLnTx/>
              <a:uFillTx/>
              <a:latin typeface="Arial Black"/>
              <a:ea typeface="+mn-ea"/>
              <a:cs typeface="Arial Black"/>
            </a:endParaRPr>
          </a:p>
          <a:p>
            <a:pPr marL="203200" marR="0" lvl="0" indent="0" algn="l" defTabSz="914400" rtl="0" eaLnBrk="1" fontAlgn="auto" latinLnBrk="0" hangingPunct="1">
              <a:lnSpc>
                <a:spcPct val="100000"/>
              </a:lnSpc>
              <a:spcBef>
                <a:spcPts val="745"/>
              </a:spcBef>
              <a:spcAft>
                <a:spcPts val="0"/>
              </a:spcAft>
              <a:buClrTx/>
              <a:buSzTx/>
              <a:buFontTx/>
              <a:buNone/>
              <a:tabLst>
                <a:tab pos="587375" algn="l"/>
              </a:tabLst>
              <a:defRPr/>
            </a:pP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2	</a:t>
            </a:r>
            <a:r>
              <a:rPr kumimoji="1" sz="2350" b="0" i="0" u="heavy" strike="noStrike" kern="1200" cap="none" spc="-325" normalizeH="0" baseline="0" noProof="0" dirty="0">
                <a:ln>
                  <a:noFill/>
                </a:ln>
                <a:solidFill>
                  <a:prstClr val="black"/>
                </a:solidFill>
                <a:effectLst/>
                <a:uLnTx/>
                <a:uFill>
                  <a:solidFill>
                    <a:srgbClr val="000000"/>
                  </a:solidFill>
                </a:uFill>
                <a:latin typeface="Times New Roman"/>
                <a:ea typeface="+mn-ea"/>
                <a:cs typeface="Times New Roman"/>
              </a:rPr>
              <a:t> </a:t>
            </a:r>
            <a:r>
              <a:rPr kumimoji="1" sz="2350" b="0" i="0" u="heavy" strike="noStrike" kern="1200" cap="none" spc="30" normalizeH="0" baseline="0" noProof="0" dirty="0">
                <a:ln>
                  <a:noFill/>
                </a:ln>
                <a:solidFill>
                  <a:prstClr val="black"/>
                </a:solidFill>
                <a:effectLst/>
                <a:uLnTx/>
                <a:uFill>
                  <a:solidFill>
                    <a:srgbClr val="000000"/>
                  </a:solidFill>
                </a:uFill>
                <a:latin typeface="Times New Roman"/>
                <a:ea typeface="+mn-ea"/>
                <a:cs typeface="Times New Roman"/>
              </a:rPr>
              <a:t> </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35" name="object 35"/>
          <p:cNvSpPr/>
          <p:nvPr/>
        </p:nvSpPr>
        <p:spPr>
          <a:xfrm>
            <a:off x="14985060" y="6802596"/>
            <a:ext cx="153035" cy="1781810"/>
          </a:xfrm>
          <a:custGeom>
            <a:avLst/>
            <a:gdLst/>
            <a:ahLst/>
            <a:cxnLst/>
            <a:rect l="l" t="t" r="r" b="b"/>
            <a:pathLst>
              <a:path w="153034" h="1781809">
                <a:moveTo>
                  <a:pt x="152869" y="0"/>
                </a:moveTo>
                <a:lnTo>
                  <a:pt x="0" y="0"/>
                </a:lnTo>
                <a:lnTo>
                  <a:pt x="0" y="20320"/>
                </a:lnTo>
                <a:lnTo>
                  <a:pt x="110985" y="20320"/>
                </a:lnTo>
                <a:lnTo>
                  <a:pt x="110985" y="1781810"/>
                </a:lnTo>
                <a:lnTo>
                  <a:pt x="152869" y="1781810"/>
                </a:lnTo>
                <a:lnTo>
                  <a:pt x="152869" y="20320"/>
                </a:lnTo>
                <a:lnTo>
                  <a:pt x="1528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txBox="1"/>
          <p:nvPr/>
        </p:nvSpPr>
        <p:spPr>
          <a:xfrm>
            <a:off x="1570632" y="6636312"/>
            <a:ext cx="2823210" cy="1402715"/>
          </a:xfrm>
          <a:prstGeom prst="rect">
            <a:avLst/>
          </a:prstGeom>
        </p:spPr>
        <p:txBody>
          <a:bodyPr vert="horz" wrap="square" lIns="0" tIns="15240" rIns="0" bIns="0" rtlCol="0">
            <a:spAutoFit/>
          </a:bodyPr>
          <a:lstStyle/>
          <a:p>
            <a:pPr marL="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55" normalizeH="0" baseline="0" noProof="0" dirty="0">
                <a:ln>
                  <a:noFill/>
                </a:ln>
                <a:solidFill>
                  <a:prstClr val="black"/>
                </a:solidFill>
                <a:effectLst/>
                <a:uLnTx/>
                <a:uFillTx/>
                <a:latin typeface="Arial"/>
                <a:ea typeface="+mn-ea"/>
                <a:cs typeface="Arial"/>
              </a:rPr>
              <a:t>where…</a:t>
            </a:r>
            <a:endParaRPr kumimoji="1" sz="245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1" sz="3400" b="0" i="0" u="none" strike="noStrike" kern="1200" cap="none" spc="0" normalizeH="0" baseline="0" noProof="0">
              <a:ln>
                <a:noFill/>
              </a:ln>
              <a:solidFill>
                <a:prstClr val="black"/>
              </a:solidFill>
              <a:effectLst/>
              <a:uLnTx/>
              <a:uFillTx/>
              <a:latin typeface="Arial"/>
              <a:ea typeface="+mn-ea"/>
              <a:cs typeface="Arial"/>
            </a:endParaRPr>
          </a:p>
          <a:p>
            <a:pPr marL="160655" marR="0" lvl="0" indent="0" algn="l" defTabSz="914400" rtl="0" eaLnBrk="1" fontAlgn="auto" latinLnBrk="0" hangingPunct="1">
              <a:lnSpc>
                <a:spcPct val="100000"/>
              </a:lnSpc>
              <a:spcBef>
                <a:spcPts val="0"/>
              </a:spcBef>
              <a:spcAft>
                <a:spcPts val="0"/>
              </a:spcAft>
              <a:buClrTx/>
              <a:buSzTx/>
              <a:buFontTx/>
              <a:buNone/>
              <a:tabLst>
                <a:tab pos="843915" algn="l"/>
                <a:tab pos="1813560" algn="l"/>
                <a:tab pos="2670810" algn="l"/>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C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C</a:t>
            </a:r>
            <a:r>
              <a:rPr kumimoji="1" sz="3300" b="1" i="0" u="none" strike="noStrike" kern="1200" cap="none" spc="0" normalizeH="0" baseline="0" noProof="0" dirty="0">
                <a:ln>
                  <a:noFill/>
                </a:ln>
                <a:solidFill>
                  <a:prstClr val="black"/>
                </a:solidFill>
                <a:effectLst/>
                <a:uLnTx/>
                <a:uFillTx/>
                <a:latin typeface="Times New Roman"/>
                <a:ea typeface="+mn-ea"/>
                <a:cs typeface="Times New Roman"/>
              </a:rPr>
              <a:t>	</a:t>
            </a:r>
            <a:r>
              <a:rPr kumimoji="1" sz="3300" b="0" i="0" u="none" strike="noStrike" kern="1200" cap="none" spc="25" normalizeH="0" baseline="0" noProof="0" dirty="0">
                <a:ln>
                  <a:noFill/>
                </a:ln>
                <a:solidFill>
                  <a:prstClr val="black"/>
                </a:solidFill>
                <a:effectLst/>
                <a:uLnTx/>
                <a:uFillTx/>
                <a:latin typeface="Lucida Sans Unicode"/>
                <a:ea typeface="+mn-ea"/>
                <a:cs typeface="Lucida Sans Unicode"/>
              </a:rPr>
              <a:t>(</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q</a:t>
            </a:r>
            <a:r>
              <a:rPr kumimoji="1" sz="3300" b="1" i="0" u="none" strike="noStrike" kern="1200" cap="none" spc="0" normalizeH="0" baseline="0" noProof="0" dirty="0">
                <a:ln>
                  <a:noFill/>
                </a:ln>
                <a:solidFill>
                  <a:prstClr val="black"/>
                </a:solidFill>
                <a:effectLst/>
                <a:uLnTx/>
                <a:uFillTx/>
                <a:latin typeface="Times New Roman"/>
                <a:ea typeface="+mn-ea"/>
                <a:cs typeface="Times New Roman"/>
              </a:rPr>
              <a:t>	</a:t>
            </a:r>
            <a:r>
              <a:rPr kumimoji="1" sz="3300" b="0" i="0" u="none" strike="noStrike" kern="1200" cap="none" spc="2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7" name="object 37"/>
          <p:cNvSpPr txBox="1"/>
          <p:nvPr/>
        </p:nvSpPr>
        <p:spPr>
          <a:xfrm>
            <a:off x="3536930" y="5180859"/>
            <a:ext cx="2050414"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1" u="none" strike="noStrike" kern="1200" cap="none" spc="-20" normalizeH="0" baseline="0" noProof="0" dirty="0">
                <a:ln>
                  <a:noFill/>
                </a:ln>
                <a:solidFill>
                  <a:prstClr val="black"/>
                </a:solidFill>
                <a:effectLst/>
                <a:uLnTx/>
                <a:uFillTx/>
                <a:latin typeface="Arial"/>
                <a:ea typeface="+mn-ea"/>
                <a:cs typeface="Arial"/>
              </a:rPr>
              <a:t>Orientation</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38" name="テキスト ボックス 37"/>
          <p:cNvSpPr txBox="1"/>
          <p:nvPr/>
        </p:nvSpPr>
        <p:spPr>
          <a:xfrm>
            <a:off x="11129119" y="1901691"/>
            <a:ext cx="3882908" cy="830997"/>
          </a:xfrm>
          <a:prstGeom prst="rect">
            <a:avLst/>
          </a:prstGeom>
          <a:noFill/>
        </p:spPr>
        <p:txBody>
          <a:bodyPr wrap="square" rtlCol="0">
            <a:spAutoFit/>
          </a:bodyPr>
          <a:lstStyle/>
          <a:p>
            <a:r>
              <a:rPr lang="en-US" altLang="ja-JP" sz="2400" dirty="0" smtClean="0"/>
              <a:t>Sensor frame</a:t>
            </a:r>
            <a:r>
              <a:rPr lang="ja-JP" altLang="en-US" sz="2400" dirty="0" smtClean="0"/>
              <a:t>から</a:t>
            </a:r>
            <a:r>
              <a:rPr lang="en-US" altLang="ja-JP" sz="2400" dirty="0" smtClean="0"/>
              <a:t>navigation frame</a:t>
            </a:r>
            <a:r>
              <a:rPr lang="ja-JP" altLang="en-US" sz="2400" dirty="0" smtClean="0"/>
              <a:t>へ回転</a:t>
            </a:r>
            <a:endParaRPr kumimoji="1" lang="ja-JP" altLang="en-US" sz="2400" dirty="0"/>
          </a:p>
        </p:txBody>
      </p:sp>
      <p:sp>
        <p:nvSpPr>
          <p:cNvPr id="39" name="正方形/長方形 38"/>
          <p:cNvSpPr/>
          <p:nvPr/>
        </p:nvSpPr>
        <p:spPr>
          <a:xfrm>
            <a:off x="14369336" y="4961127"/>
            <a:ext cx="5664279" cy="1938992"/>
          </a:xfrm>
          <a:prstGeom prst="rect">
            <a:avLst/>
          </a:prstGeom>
        </p:spPr>
        <p:txBody>
          <a:bodyPr wrap="square">
            <a:spAutoFit/>
          </a:bodyPr>
          <a:lstStyle/>
          <a:p>
            <a:pPr marL="285750" indent="-285750">
              <a:buFontTx/>
              <a:buChar char="-"/>
            </a:pPr>
            <a:r>
              <a:rPr lang="en-US" altLang="ja-JP" sz="2400" dirty="0" smtClean="0">
                <a:latin typeface="TYBZJL+HelveticaNeue"/>
              </a:rPr>
              <a:t>keep </a:t>
            </a:r>
            <a:r>
              <a:rPr lang="en-US" altLang="ja-JP" sz="2400" dirty="0">
                <a:latin typeface="TYBZJL+HelveticaNeue"/>
              </a:rPr>
              <a:t>track of the </a:t>
            </a:r>
            <a:r>
              <a:rPr lang="en-US" altLang="ja-JP" sz="2400" dirty="0">
                <a:solidFill>
                  <a:srgbClr val="FF0000"/>
                </a:solidFill>
                <a:latin typeface="TYBZJL+HelveticaNeue"/>
              </a:rPr>
              <a:t>orientation</a:t>
            </a:r>
            <a:r>
              <a:rPr lang="en-US" altLang="ja-JP" sz="2400" dirty="0">
                <a:latin typeface="TYBZJL+HelveticaNeue"/>
              </a:rPr>
              <a:t> of </a:t>
            </a:r>
            <a:r>
              <a:rPr lang="en-US" altLang="ja-JP" sz="2400" dirty="0">
                <a:solidFill>
                  <a:srgbClr val="FF0000"/>
                </a:solidFill>
                <a:latin typeface="TYBZJL+HelveticaNeue"/>
              </a:rPr>
              <a:t>sensor </a:t>
            </a:r>
            <a:r>
              <a:rPr lang="en-US" altLang="ja-JP" sz="2400" dirty="0" smtClean="0">
                <a:solidFill>
                  <a:srgbClr val="FF0000"/>
                </a:solidFill>
                <a:latin typeface="TYBZJL+HelveticaNeue"/>
              </a:rPr>
              <a:t>frame</a:t>
            </a:r>
            <a:r>
              <a:rPr lang="en-US" altLang="ja-JP" sz="2400" dirty="0" smtClean="0">
                <a:latin typeface="TYBZJL+HelveticaNeue"/>
              </a:rPr>
              <a:t> </a:t>
            </a:r>
            <a:r>
              <a:rPr lang="en-US" altLang="ja-JP" sz="2400" dirty="0">
                <a:latin typeface="TYBZJL+HelveticaNeue"/>
              </a:rPr>
              <a:t>w.r.t. the </a:t>
            </a:r>
            <a:r>
              <a:rPr lang="en-US" altLang="ja-JP" sz="2400" dirty="0">
                <a:solidFill>
                  <a:srgbClr val="FF0000"/>
                </a:solidFill>
                <a:latin typeface="TYBZJL+HelveticaNeue"/>
              </a:rPr>
              <a:t>navigation </a:t>
            </a:r>
            <a:r>
              <a:rPr lang="en-US" altLang="ja-JP" sz="2400" dirty="0" smtClean="0">
                <a:solidFill>
                  <a:srgbClr val="FF0000"/>
                </a:solidFill>
                <a:latin typeface="TYBZJL+HelveticaNeue"/>
              </a:rPr>
              <a:t>frame</a:t>
            </a:r>
            <a:r>
              <a:rPr lang="en-US" altLang="ja-JP" sz="2400" dirty="0" smtClean="0">
                <a:latin typeface="TYBZJL+HelveticaNeue"/>
              </a:rPr>
              <a:t>. </a:t>
            </a:r>
            <a:r>
              <a:rPr lang="ja-JP" altLang="en-US" sz="2400" dirty="0" smtClean="0">
                <a:latin typeface="TYBZJL+HelveticaNeue"/>
              </a:rPr>
              <a:t>これは</a:t>
            </a:r>
            <a:r>
              <a:rPr lang="en-US" altLang="ja-JP" sz="2400" dirty="0" smtClean="0">
                <a:latin typeface="TYBZJL+HelveticaNeue"/>
              </a:rPr>
              <a:t>ORB_SLAM2</a:t>
            </a:r>
            <a:r>
              <a:rPr lang="ja-JP" altLang="en-US" sz="2400" dirty="0" smtClean="0">
                <a:latin typeface="TYBZJL+HelveticaNeue"/>
              </a:rPr>
              <a:t>と同じだと思う</a:t>
            </a:r>
            <a:r>
              <a:rPr lang="ja-JP" altLang="en-US" sz="2400" dirty="0" smtClean="0">
                <a:latin typeface="TYBZJL+HelveticaNeue"/>
              </a:rPr>
              <a:t>。</a:t>
            </a:r>
            <a:endParaRPr lang="en-US" altLang="ja-JP" sz="3200" dirty="0">
              <a:latin typeface="TYBZJL+HelveticaNeue"/>
            </a:endParaRPr>
          </a:p>
          <a:p>
            <a:pPr marL="285750" indent="-285750">
              <a:buFontTx/>
              <a:buChar char="-"/>
            </a:pPr>
            <a:r>
              <a:rPr lang="en-US" altLang="ja-JP" sz="2400" dirty="0" smtClean="0">
                <a:latin typeface="TYBZJL+HelveticaNeue"/>
              </a:rPr>
              <a:t>the </a:t>
            </a:r>
            <a:r>
              <a:rPr lang="en-US" altLang="ja-JP" sz="2400" dirty="0">
                <a:solidFill>
                  <a:srgbClr val="FF0000"/>
                </a:solidFill>
                <a:latin typeface="TYBZJL+HelveticaNeue"/>
              </a:rPr>
              <a:t>orientation change </a:t>
            </a:r>
            <a:r>
              <a:rPr lang="en-US" altLang="ja-JP" sz="2400" dirty="0">
                <a:latin typeface="TYBZJL+HelveticaNeue"/>
              </a:rPr>
              <a:t>is measured in the </a:t>
            </a:r>
            <a:r>
              <a:rPr lang="en-US" altLang="ja-JP" sz="2400" dirty="0">
                <a:solidFill>
                  <a:srgbClr val="FF0000"/>
                </a:solidFill>
                <a:latin typeface="TYBZJL+HelveticaNeue"/>
              </a:rPr>
              <a:t>local sensor frame</a:t>
            </a:r>
            <a:r>
              <a:rPr lang="en-US" altLang="ja-JP" sz="2400" dirty="0">
                <a:latin typeface="TYBZJL+HelveticaNeue"/>
              </a:rPr>
              <a:t>. </a:t>
            </a:r>
            <a:endParaRPr lang="ja-JP" altLang="en-US" sz="2400" dirty="0"/>
          </a:p>
        </p:txBody>
      </p:sp>
      <p:pic>
        <p:nvPicPr>
          <p:cNvPr id="40" name="図 39"/>
          <p:cNvPicPr>
            <a:picLocks noChangeAspect="1"/>
          </p:cNvPicPr>
          <p:nvPr/>
        </p:nvPicPr>
        <p:blipFill>
          <a:blip r:embed="rId3"/>
          <a:stretch>
            <a:fillRect/>
          </a:stretch>
        </p:blipFill>
        <p:spPr>
          <a:xfrm>
            <a:off x="50961" y="9014132"/>
            <a:ext cx="8782233" cy="1745929"/>
          </a:xfrm>
          <a:prstGeom prst="rect">
            <a:avLst/>
          </a:prstGeom>
        </p:spPr>
      </p:pic>
      <p:cxnSp>
        <p:nvCxnSpPr>
          <p:cNvPr id="42" name="直線矢印コネクタ 41"/>
          <p:cNvCxnSpPr/>
          <p:nvPr/>
        </p:nvCxnSpPr>
        <p:spPr>
          <a:xfrm flipH="1" flipV="1">
            <a:off x="10299762" y="5493048"/>
            <a:ext cx="5010088" cy="847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p:cNvSpPr txBox="1"/>
          <p:nvPr/>
        </p:nvSpPr>
        <p:spPr>
          <a:xfrm>
            <a:off x="15150682" y="2385085"/>
            <a:ext cx="4105966" cy="1938992"/>
          </a:xfrm>
          <a:prstGeom prst="rect">
            <a:avLst/>
          </a:prstGeom>
          <a:noFill/>
        </p:spPr>
        <p:txBody>
          <a:bodyPr wrap="square" rtlCol="0">
            <a:spAutoFit/>
          </a:bodyPr>
          <a:lstStyle/>
          <a:p>
            <a:r>
              <a:rPr kumimoji="1" lang="en-US" altLang="ja-JP" sz="2400" dirty="0" smtClean="0"/>
              <a:t>Navigation frame</a:t>
            </a:r>
            <a:r>
              <a:rPr kumimoji="1" lang="ja-JP" altLang="en-US" sz="2400" dirty="0" smtClean="0"/>
              <a:t>は初期フレームのことかもしれないと思う。もしくは、初期フレームが</a:t>
            </a:r>
            <a:r>
              <a:rPr kumimoji="1" lang="en-US" altLang="ja-JP" sz="2400" dirty="0" smtClean="0"/>
              <a:t>navigation frame</a:t>
            </a:r>
            <a:r>
              <a:rPr kumimoji="1" lang="ja-JP" altLang="en-US" sz="2400" dirty="0" smtClean="0"/>
              <a:t>に対するオリエンテーショ。</a:t>
            </a:r>
            <a:endParaRPr kumimoji="1" lang="ja-JP" altLang="en-US" sz="2400" dirty="0"/>
          </a:p>
        </p:txBody>
      </p:sp>
    </p:spTree>
    <p:extLst>
      <p:ext uri="{BB962C8B-B14F-4D97-AF65-F5344CB8AC3E}">
        <p14:creationId xmlns:p14="http://schemas.microsoft.com/office/powerpoint/2010/main" val="1384996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11" y="584140"/>
            <a:ext cx="8151495" cy="930275"/>
          </a:xfrm>
          <a:prstGeom prst="rect">
            <a:avLst/>
          </a:prstGeom>
        </p:spPr>
        <p:txBody>
          <a:bodyPr vert="horz" wrap="square" lIns="0" tIns="17145" rIns="0" bIns="0" rtlCol="0">
            <a:spAutoFit/>
          </a:bodyPr>
          <a:lstStyle/>
          <a:p>
            <a:pPr marL="12700">
              <a:lnSpc>
                <a:spcPct val="100000"/>
              </a:lnSpc>
              <a:spcBef>
                <a:spcPts val="135"/>
              </a:spcBef>
            </a:pPr>
            <a:r>
              <a:rPr sz="5900" b="0" i="1" spc="-55" dirty="0">
                <a:solidFill>
                  <a:srgbClr val="002A5C"/>
                </a:solidFill>
                <a:latin typeface="Arial"/>
                <a:cs typeface="Arial"/>
              </a:rPr>
              <a:t>Linearized </a:t>
            </a:r>
            <a:r>
              <a:rPr sz="5900" spc="-145" dirty="0">
                <a:solidFill>
                  <a:srgbClr val="002A5C"/>
                </a:solidFill>
              </a:rPr>
              <a:t>Motion</a:t>
            </a:r>
            <a:r>
              <a:rPr sz="5900" spc="235" dirty="0">
                <a:solidFill>
                  <a:srgbClr val="002A5C"/>
                </a:solidFill>
              </a:rPr>
              <a:t> </a:t>
            </a:r>
            <a:r>
              <a:rPr sz="5900" spc="-95" dirty="0">
                <a:solidFill>
                  <a:srgbClr val="002A5C"/>
                </a:solidFill>
              </a:rPr>
              <a:t>Model</a:t>
            </a:r>
            <a:endParaRPr sz="5900">
              <a:latin typeface="Arial"/>
              <a:cs typeface="Arial"/>
            </a:endParaRPr>
          </a:p>
        </p:txBody>
      </p:sp>
      <p:sp>
        <p:nvSpPr>
          <p:cNvPr id="3" name="object 3"/>
          <p:cNvSpPr txBox="1"/>
          <p:nvPr/>
        </p:nvSpPr>
        <p:spPr>
          <a:xfrm>
            <a:off x="12280119" y="4584018"/>
            <a:ext cx="2686685"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40" normalizeH="0" baseline="0" noProof="0" dirty="0">
                <a:ln>
                  <a:noFill/>
                </a:ln>
                <a:solidFill>
                  <a:srgbClr val="5E5E5E"/>
                </a:solidFill>
                <a:effectLst/>
                <a:uLnTx/>
                <a:uFillTx/>
                <a:latin typeface="Arial"/>
                <a:ea typeface="+mn-ea"/>
                <a:cs typeface="Arial"/>
              </a:rPr>
              <a:t>measurement</a:t>
            </a:r>
            <a:r>
              <a:rPr kumimoji="1" sz="2450" b="0" i="0" u="none" strike="noStrike" kern="1200" cap="none" spc="5" normalizeH="0" baseline="0" noProof="0" dirty="0">
                <a:ln>
                  <a:noFill/>
                </a:ln>
                <a:solidFill>
                  <a:srgbClr val="5E5E5E"/>
                </a:solidFill>
                <a:effectLst/>
                <a:uLnTx/>
                <a:uFillTx/>
                <a:latin typeface="Arial"/>
                <a:ea typeface="+mn-ea"/>
                <a:cs typeface="Arial"/>
              </a:rPr>
              <a:t> </a:t>
            </a:r>
            <a:r>
              <a:rPr kumimoji="1" sz="2450" b="0" i="0" u="none" strike="noStrike" kern="1200" cap="none" spc="-45" normalizeH="0" baseline="0" noProof="0" dirty="0">
                <a:ln>
                  <a:noFill/>
                </a:ln>
                <a:solidFill>
                  <a:srgbClr val="5E5E5E"/>
                </a:solidFill>
                <a:effectLst/>
                <a:uLnTx/>
                <a:uFillTx/>
                <a:latin typeface="Arial"/>
                <a:ea typeface="+mn-ea"/>
                <a:cs typeface="Arial"/>
              </a:rPr>
              <a:t>noise</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
        <p:nvSpPr>
          <p:cNvPr id="4" name="object 4"/>
          <p:cNvSpPr txBox="1"/>
          <p:nvPr/>
        </p:nvSpPr>
        <p:spPr>
          <a:xfrm>
            <a:off x="9697643" y="2423529"/>
            <a:ext cx="4711065" cy="1506220"/>
          </a:xfrm>
          <a:prstGeom prst="rect">
            <a:avLst/>
          </a:prstGeom>
        </p:spPr>
        <p:txBody>
          <a:bodyPr vert="horz" wrap="square" lIns="0" tIns="15875" rIns="0" bIns="0" rtlCol="0">
            <a:spAutoFit/>
          </a:bodyPr>
          <a:lstStyle/>
          <a:p>
            <a:pPr marL="0" marR="897890" lvl="0" indent="0" algn="ctr" defTabSz="914400" rtl="0" eaLnBrk="1" fontAlgn="auto" latinLnBrk="0" hangingPunct="1">
              <a:lnSpc>
                <a:spcPct val="100000"/>
              </a:lnSpc>
              <a:spcBef>
                <a:spcPts val="125"/>
              </a:spcBef>
              <a:spcAft>
                <a:spcPts val="0"/>
              </a:spcAft>
              <a:buClrTx/>
              <a:buSzTx/>
              <a:buFontTx/>
              <a:buNone/>
              <a:tabLst/>
              <a:defRPr/>
            </a:pPr>
            <a:r>
              <a:rPr kumimoji="1" sz="3300" b="0" i="0" u="none" strike="noStrike" kern="1200" cap="none" spc="-65" normalizeH="0" baseline="0" noProof="0" dirty="0">
                <a:ln>
                  <a:noFill/>
                </a:ln>
                <a:solidFill>
                  <a:srgbClr val="002A5C"/>
                </a:solidFill>
                <a:effectLst/>
                <a:uLnTx/>
                <a:uFillTx/>
                <a:latin typeface="Arial"/>
                <a:ea typeface="+mn-ea"/>
                <a:cs typeface="Arial"/>
              </a:rPr>
              <a:t>Error</a:t>
            </a:r>
            <a:r>
              <a:rPr kumimoji="1" sz="3300" b="0" i="0" u="none" strike="noStrike" kern="1200" cap="none" spc="80" normalizeH="0" baseline="0" noProof="0" dirty="0">
                <a:ln>
                  <a:noFill/>
                </a:ln>
                <a:solidFill>
                  <a:srgbClr val="002A5C"/>
                </a:solidFill>
                <a:effectLst/>
                <a:uLnTx/>
                <a:uFillTx/>
                <a:latin typeface="Arial"/>
                <a:ea typeface="+mn-ea"/>
                <a:cs typeface="Arial"/>
              </a:rPr>
              <a:t> </a:t>
            </a:r>
            <a:r>
              <a:rPr kumimoji="1" sz="3300" b="0" i="0" u="none" strike="noStrike" kern="1200" cap="none" spc="-60" normalizeH="0" baseline="0" noProof="0" dirty="0">
                <a:ln>
                  <a:noFill/>
                </a:ln>
                <a:solidFill>
                  <a:srgbClr val="002A5C"/>
                </a:solidFill>
                <a:effectLst/>
                <a:uLnTx/>
                <a:uFillTx/>
                <a:latin typeface="Arial"/>
                <a:ea typeface="+mn-ea"/>
                <a:cs typeface="Arial"/>
              </a:rPr>
              <a:t>Dynamics</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1" sz="3200" b="0" i="0" u="none" strike="noStrike" kern="1200" cap="none" spc="0" normalizeH="0" baseline="0" noProof="0">
              <a:ln>
                <a:noFill/>
              </a:ln>
              <a:solidFill>
                <a:prstClr val="black"/>
              </a:solidFill>
              <a:effectLst/>
              <a:uLnTx/>
              <a:uFillTx/>
              <a:latin typeface="Arial"/>
              <a:ea typeface="+mn-ea"/>
              <a:cs typeface="Arial"/>
            </a:endParaRPr>
          </a:p>
          <a:p>
            <a:pPr marL="38100" marR="0" lvl="0" indent="0" algn="l" defTabSz="914400" rtl="0" eaLnBrk="1" fontAlgn="auto" latinLnBrk="0" hangingPunct="1">
              <a:lnSpc>
                <a:spcPct val="100000"/>
              </a:lnSpc>
              <a:spcBef>
                <a:spcPts val="0"/>
              </a:spcBef>
              <a:spcAft>
                <a:spcPts val="0"/>
              </a:spcAft>
              <a:buClrTx/>
              <a:buSzTx/>
              <a:buFontTx/>
              <a:buNone/>
              <a:tabLst/>
              <a:defRPr/>
            </a:pPr>
            <a:r>
              <a:rPr kumimoji="1" sz="4950" b="0" i="1" u="none" strike="noStrike" kern="1200" cap="none" spc="-165" normalizeH="0" baseline="13468" noProof="0" dirty="0">
                <a:ln>
                  <a:noFill/>
                </a:ln>
                <a:solidFill>
                  <a:prstClr val="black"/>
                </a:solidFill>
                <a:effectLst/>
                <a:uLnTx/>
                <a:uFillTx/>
                <a:latin typeface="Arial"/>
                <a:ea typeface="+mn-ea"/>
                <a:cs typeface="Arial"/>
              </a:rPr>
              <a:t>δ</a:t>
            </a:r>
            <a:r>
              <a:rPr kumimoji="1" sz="4950" b="1" i="0" u="none" strike="noStrike" kern="1200" cap="none" spc="-165" normalizeH="0" baseline="13468" noProof="0" dirty="0">
                <a:ln>
                  <a:noFill/>
                </a:ln>
                <a:solidFill>
                  <a:prstClr val="black"/>
                </a:solidFill>
                <a:effectLst/>
                <a:uLnTx/>
                <a:uFillTx/>
                <a:latin typeface="Times New Roman"/>
                <a:ea typeface="+mn-ea"/>
                <a:cs typeface="Times New Roman"/>
              </a:rPr>
              <a:t>x</a:t>
            </a:r>
            <a:r>
              <a:rPr kumimoji="1" sz="2350" b="0" i="1" u="none" strike="noStrike" kern="1200" cap="none" spc="-110" normalizeH="0" baseline="0" noProof="0" dirty="0">
                <a:ln>
                  <a:noFill/>
                </a:ln>
                <a:solidFill>
                  <a:prstClr val="black"/>
                </a:solidFill>
                <a:effectLst/>
                <a:uLnTx/>
                <a:uFillTx/>
                <a:latin typeface="Times New Roman"/>
                <a:ea typeface="+mn-ea"/>
                <a:cs typeface="Times New Roman"/>
              </a:rPr>
              <a:t>k </a:t>
            </a:r>
            <a:r>
              <a:rPr kumimoji="1" sz="4950" b="0" i="0" u="none" strike="noStrike" kern="1200" cap="none" spc="-547" normalizeH="0" baseline="13468" noProof="0" dirty="0">
                <a:ln>
                  <a:noFill/>
                </a:ln>
                <a:solidFill>
                  <a:prstClr val="black"/>
                </a:solidFill>
                <a:effectLst/>
                <a:uLnTx/>
                <a:uFillTx/>
                <a:latin typeface="Lucida Sans Unicode"/>
                <a:ea typeface="+mn-ea"/>
                <a:cs typeface="Lucida Sans Unicode"/>
              </a:rPr>
              <a:t>= </a:t>
            </a:r>
            <a:r>
              <a:rPr kumimoji="1" sz="4950" b="1" i="0" u="none" strike="noStrike" kern="1200" cap="none" spc="-247" normalizeH="0" baseline="13468" noProof="0" dirty="0">
                <a:ln>
                  <a:noFill/>
                </a:ln>
                <a:solidFill>
                  <a:prstClr val="black"/>
                </a:solidFill>
                <a:effectLst/>
                <a:uLnTx/>
                <a:uFillTx/>
                <a:latin typeface="Times New Roman"/>
                <a:ea typeface="+mn-ea"/>
                <a:cs typeface="Times New Roman"/>
              </a:rPr>
              <a:t>F</a:t>
            </a:r>
            <a:r>
              <a:rPr kumimoji="1" sz="2350" b="0" i="1" u="none" strike="noStrike" kern="1200" cap="none" spc="-16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65" normalizeH="0" baseline="0" noProof="0" dirty="0">
                <a:ln>
                  <a:noFill/>
                </a:ln>
                <a:solidFill>
                  <a:prstClr val="black"/>
                </a:solidFill>
                <a:effectLst/>
                <a:uLnTx/>
                <a:uFillTx/>
                <a:latin typeface="Lucida Sans Unicode"/>
                <a:ea typeface="+mn-ea"/>
                <a:cs typeface="Lucida Sans Unicode"/>
              </a:rPr>
              <a:t>−1</a:t>
            </a:r>
            <a:r>
              <a:rPr kumimoji="1" sz="4950" b="0" i="1" u="none" strike="noStrike" kern="1200" cap="none" spc="-247" normalizeH="0" baseline="13468" noProof="0" dirty="0">
                <a:ln>
                  <a:noFill/>
                </a:ln>
                <a:solidFill>
                  <a:prstClr val="black"/>
                </a:solidFill>
                <a:effectLst/>
                <a:uLnTx/>
                <a:uFillTx/>
                <a:latin typeface="Arial"/>
                <a:ea typeface="+mn-ea"/>
                <a:cs typeface="Arial"/>
              </a:rPr>
              <a:t>δ</a:t>
            </a:r>
            <a:r>
              <a:rPr kumimoji="1" sz="4950" b="1" i="0" u="none" strike="noStrike" kern="1200" cap="none" spc="-247" normalizeH="0" baseline="13468" noProof="0" dirty="0">
                <a:ln>
                  <a:noFill/>
                </a:ln>
                <a:solidFill>
                  <a:prstClr val="black"/>
                </a:solidFill>
                <a:effectLst/>
                <a:uLnTx/>
                <a:uFillTx/>
                <a:latin typeface="Times New Roman"/>
                <a:ea typeface="+mn-ea"/>
                <a:cs typeface="Times New Roman"/>
              </a:rPr>
              <a:t>x</a:t>
            </a:r>
            <a:r>
              <a:rPr kumimoji="1" sz="2350" b="0" i="1" u="none" strike="noStrike" kern="1200" cap="none" spc="-16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65" normalizeH="0" baseline="0" noProof="0" dirty="0">
                <a:ln>
                  <a:noFill/>
                </a:ln>
                <a:solidFill>
                  <a:prstClr val="black"/>
                </a:solidFill>
                <a:effectLst/>
                <a:uLnTx/>
                <a:uFillTx/>
                <a:latin typeface="Lucida Sans Unicode"/>
                <a:ea typeface="+mn-ea"/>
                <a:cs typeface="Lucida Sans Unicode"/>
              </a:rPr>
              <a:t>−1 </a:t>
            </a:r>
            <a:r>
              <a:rPr kumimoji="1" sz="4950" b="0" i="0" u="none" strike="noStrike" kern="1200" cap="none" spc="-547" normalizeH="0" baseline="13468" noProof="0" dirty="0">
                <a:ln>
                  <a:noFill/>
                </a:ln>
                <a:solidFill>
                  <a:prstClr val="black"/>
                </a:solidFill>
                <a:effectLst/>
                <a:uLnTx/>
                <a:uFillTx/>
                <a:latin typeface="Lucida Sans Unicode"/>
                <a:ea typeface="+mn-ea"/>
                <a:cs typeface="Lucida Sans Unicode"/>
              </a:rPr>
              <a:t>+</a:t>
            </a:r>
            <a:r>
              <a:rPr kumimoji="1" sz="4950" b="0" i="0" u="none" strike="noStrike" kern="1200" cap="none" spc="-37" normalizeH="0" baseline="13468" noProof="0" dirty="0">
                <a:ln>
                  <a:noFill/>
                </a:ln>
                <a:solidFill>
                  <a:prstClr val="black"/>
                </a:solidFill>
                <a:effectLst/>
                <a:uLnTx/>
                <a:uFillTx/>
                <a:latin typeface="Lucida Sans Unicode"/>
                <a:ea typeface="+mn-ea"/>
                <a:cs typeface="Lucida Sans Unicode"/>
              </a:rPr>
              <a:t> </a:t>
            </a:r>
            <a:r>
              <a:rPr kumimoji="1" sz="4950" b="1" i="0" u="none" strike="noStrike" kern="1200" cap="none" spc="-225" normalizeH="0" baseline="13468" noProof="0" dirty="0">
                <a:ln>
                  <a:noFill/>
                </a:ln>
                <a:solidFill>
                  <a:prstClr val="black"/>
                </a:solidFill>
                <a:effectLst/>
                <a:uLnTx/>
                <a:uFillTx/>
                <a:latin typeface="Times New Roman"/>
                <a:ea typeface="+mn-ea"/>
                <a:cs typeface="Times New Roman"/>
              </a:rPr>
              <a:t>L</a:t>
            </a:r>
            <a:r>
              <a:rPr kumimoji="1" sz="2350" b="0" i="1" u="none" strike="noStrike" kern="1200" cap="none" spc="-150"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50" normalizeH="0" baseline="0" noProof="0" dirty="0">
                <a:ln>
                  <a:noFill/>
                </a:ln>
                <a:solidFill>
                  <a:prstClr val="black"/>
                </a:solidFill>
                <a:effectLst/>
                <a:uLnTx/>
                <a:uFillTx/>
                <a:latin typeface="Lucida Sans Unicode"/>
                <a:ea typeface="+mn-ea"/>
                <a:cs typeface="Lucida Sans Unicode"/>
              </a:rPr>
              <a:t>−1</a:t>
            </a:r>
            <a:r>
              <a:rPr kumimoji="1" sz="4950" b="1" i="0" u="none" strike="noStrike" kern="1200" cap="none" spc="-225" normalizeH="0" baseline="13468" noProof="0" dirty="0">
                <a:ln>
                  <a:noFill/>
                </a:ln>
                <a:solidFill>
                  <a:prstClr val="black"/>
                </a:solidFill>
                <a:effectLst/>
                <a:uLnTx/>
                <a:uFillTx/>
                <a:latin typeface="Times New Roman"/>
                <a:ea typeface="+mn-ea"/>
                <a:cs typeface="Times New Roman"/>
              </a:rPr>
              <a:t>n</a:t>
            </a:r>
            <a:r>
              <a:rPr kumimoji="1" sz="2350" b="0" i="1" u="none" strike="noStrike" kern="1200" cap="none" spc="-150"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5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grpSp>
        <p:nvGrpSpPr>
          <p:cNvPr id="5" name="object 5"/>
          <p:cNvGrpSpPr/>
          <p:nvPr/>
        </p:nvGrpSpPr>
        <p:grpSpPr>
          <a:xfrm>
            <a:off x="13775162" y="3892401"/>
            <a:ext cx="222885" cy="753745"/>
            <a:chOff x="13775162" y="3892401"/>
            <a:chExt cx="222885" cy="753745"/>
          </a:xfrm>
        </p:grpSpPr>
        <p:sp>
          <p:nvSpPr>
            <p:cNvPr id="6" name="object 6"/>
            <p:cNvSpPr/>
            <p:nvPr/>
          </p:nvSpPr>
          <p:spPr>
            <a:xfrm>
              <a:off x="13838942" y="4011752"/>
              <a:ext cx="143510" cy="618490"/>
            </a:xfrm>
            <a:custGeom>
              <a:avLst/>
              <a:gdLst/>
              <a:ahLst/>
              <a:cxnLst/>
              <a:rect l="l" t="t" r="r" b="b"/>
              <a:pathLst>
                <a:path w="143509" h="618489">
                  <a:moveTo>
                    <a:pt x="143197" y="618209"/>
                  </a:moveTo>
                  <a:lnTo>
                    <a:pt x="3544" y="15301"/>
                  </a:lnTo>
                  <a:lnTo>
                    <a:pt x="0" y="0"/>
                  </a:lnTo>
                </a:path>
              </a:pathLst>
            </a:custGeom>
            <a:ln w="31412">
              <a:solidFill>
                <a:srgbClr val="92929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3775162" y="3892401"/>
              <a:ext cx="135255" cy="150495"/>
            </a:xfrm>
            <a:custGeom>
              <a:avLst/>
              <a:gdLst/>
              <a:ahLst/>
              <a:cxnLst/>
              <a:rect l="l" t="t" r="r" b="b"/>
              <a:pathLst>
                <a:path w="135255" h="150495">
                  <a:moveTo>
                    <a:pt x="36135" y="0"/>
                  </a:moveTo>
                  <a:lnTo>
                    <a:pt x="0" y="150245"/>
                  </a:lnTo>
                  <a:lnTo>
                    <a:pt x="134645" y="119056"/>
                  </a:lnTo>
                  <a:lnTo>
                    <a:pt x="36135" y="0"/>
                  </a:lnTo>
                  <a:close/>
                </a:path>
              </a:pathLst>
            </a:custGeom>
            <a:solidFill>
              <a:srgbClr val="92929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txBox="1"/>
          <p:nvPr/>
        </p:nvSpPr>
        <p:spPr>
          <a:xfrm>
            <a:off x="3746347" y="2413058"/>
            <a:ext cx="2007235" cy="53276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1" sz="3300" b="0" i="0" u="none" strike="noStrike" kern="1200" cap="none" spc="-65" normalizeH="0" baseline="0" noProof="0" dirty="0">
                <a:ln>
                  <a:noFill/>
                </a:ln>
                <a:solidFill>
                  <a:srgbClr val="002A5C"/>
                </a:solidFill>
                <a:effectLst/>
                <a:uLnTx/>
                <a:uFillTx/>
                <a:latin typeface="Arial"/>
                <a:ea typeface="+mn-ea"/>
                <a:cs typeface="Arial"/>
              </a:rPr>
              <a:t>Error</a:t>
            </a:r>
            <a:r>
              <a:rPr kumimoji="1" sz="3300" b="0" i="0" u="none" strike="noStrike" kern="1200" cap="none" spc="25" normalizeH="0" baseline="0" noProof="0" dirty="0">
                <a:ln>
                  <a:noFill/>
                </a:ln>
                <a:solidFill>
                  <a:srgbClr val="002A5C"/>
                </a:solidFill>
                <a:effectLst/>
                <a:uLnTx/>
                <a:uFillTx/>
                <a:latin typeface="Arial"/>
                <a:ea typeface="+mn-ea"/>
                <a:cs typeface="Arial"/>
              </a:rPr>
              <a:t> </a:t>
            </a:r>
            <a:r>
              <a:rPr kumimoji="1" sz="3300" b="0" i="0" u="none" strike="noStrike" kern="1200" cap="none" spc="-30" normalizeH="0" baseline="0" noProof="0" dirty="0">
                <a:ln>
                  <a:noFill/>
                </a:ln>
                <a:solidFill>
                  <a:srgbClr val="002A5C"/>
                </a:solidFill>
                <a:effectLst/>
                <a:uLnTx/>
                <a:uFillTx/>
                <a:latin typeface="Arial"/>
                <a:ea typeface="+mn-ea"/>
                <a:cs typeface="Arial"/>
              </a:rPr>
              <a:t>State</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txBox="1"/>
          <p:nvPr/>
        </p:nvSpPr>
        <p:spPr>
          <a:xfrm>
            <a:off x="2949657" y="3895657"/>
            <a:ext cx="1014094"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0" i="1" u="none" strike="noStrike" kern="1200" cap="none" spc="-110" normalizeH="0" baseline="0" noProof="0" dirty="0">
                <a:ln>
                  <a:noFill/>
                </a:ln>
                <a:solidFill>
                  <a:prstClr val="black"/>
                </a:solidFill>
                <a:effectLst/>
                <a:uLnTx/>
                <a:uFillTx/>
                <a:latin typeface="Arial"/>
                <a:ea typeface="+mn-ea"/>
                <a:cs typeface="Arial"/>
              </a:rPr>
              <a:t>δ</a:t>
            </a:r>
            <a:r>
              <a:rPr kumimoji="1" sz="3300" b="1" i="0" u="none" strike="noStrike" kern="1200" cap="none" spc="-110" normalizeH="0" baseline="0" noProof="0" dirty="0">
                <a:ln>
                  <a:noFill/>
                </a:ln>
                <a:solidFill>
                  <a:prstClr val="black"/>
                </a:solidFill>
                <a:effectLst/>
                <a:uLnTx/>
                <a:uFillTx/>
                <a:latin typeface="Times New Roman"/>
                <a:ea typeface="+mn-ea"/>
                <a:cs typeface="Times New Roman"/>
              </a:rPr>
              <a:t>x</a:t>
            </a:r>
            <a:r>
              <a:rPr kumimoji="1" sz="3525" b="0" i="1" u="none" strike="noStrike" kern="1200" cap="none" spc="-165" normalizeH="0" baseline="-18912" noProof="0" dirty="0">
                <a:ln>
                  <a:noFill/>
                </a:ln>
                <a:solidFill>
                  <a:prstClr val="black"/>
                </a:solidFill>
                <a:effectLst/>
                <a:uLnTx/>
                <a:uFillTx/>
                <a:latin typeface="Times New Roman"/>
                <a:ea typeface="+mn-ea"/>
                <a:cs typeface="Times New Roman"/>
              </a:rPr>
              <a:t>k</a:t>
            </a:r>
            <a:r>
              <a:rPr kumimoji="1" sz="3525" b="0" i="1" u="none" strike="noStrike" kern="1200" cap="none" spc="382" normalizeH="0" baseline="-18912"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10" name="object 10"/>
          <p:cNvSpPr/>
          <p:nvPr/>
        </p:nvSpPr>
        <p:spPr>
          <a:xfrm>
            <a:off x="4165015" y="3318985"/>
            <a:ext cx="153035" cy="1804670"/>
          </a:xfrm>
          <a:custGeom>
            <a:avLst/>
            <a:gdLst/>
            <a:ahLst/>
            <a:cxnLst/>
            <a:rect l="l" t="t" r="r" b="b"/>
            <a:pathLst>
              <a:path w="153035" h="1804670">
                <a:moveTo>
                  <a:pt x="152869" y="0"/>
                </a:moveTo>
                <a:lnTo>
                  <a:pt x="0" y="0"/>
                </a:lnTo>
                <a:lnTo>
                  <a:pt x="0" y="20320"/>
                </a:lnTo>
                <a:lnTo>
                  <a:pt x="0" y="1784350"/>
                </a:lnTo>
                <a:lnTo>
                  <a:pt x="0" y="1804670"/>
                </a:lnTo>
                <a:lnTo>
                  <a:pt x="152869" y="1804670"/>
                </a:lnTo>
                <a:lnTo>
                  <a:pt x="152869" y="1784350"/>
                </a:lnTo>
                <a:lnTo>
                  <a:pt x="41884" y="1784350"/>
                </a:lnTo>
                <a:lnTo>
                  <a:pt x="41884" y="20320"/>
                </a:lnTo>
                <a:lnTo>
                  <a:pt x="152869" y="20320"/>
                </a:lnTo>
                <a:lnTo>
                  <a:pt x="1528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4308873" y="3271685"/>
            <a:ext cx="63436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0" i="1" u="none" strike="noStrike" kern="1200" cap="none" spc="-110" normalizeH="0" baseline="0" noProof="0" dirty="0">
                <a:ln>
                  <a:noFill/>
                </a:ln>
                <a:solidFill>
                  <a:prstClr val="black"/>
                </a:solidFill>
                <a:effectLst/>
                <a:uLnTx/>
                <a:uFillTx/>
                <a:latin typeface="Arial"/>
                <a:ea typeface="+mn-ea"/>
                <a:cs typeface="Arial"/>
              </a:rPr>
              <a:t>δ</a:t>
            </a:r>
            <a:r>
              <a:rPr kumimoji="1" sz="3300" b="1" i="0" u="none" strike="noStrike" kern="1200" cap="none" spc="-110" normalizeH="0" baseline="0" noProof="0" dirty="0">
                <a:ln>
                  <a:noFill/>
                </a:ln>
                <a:solidFill>
                  <a:prstClr val="black"/>
                </a:solidFill>
                <a:effectLst/>
                <a:uLnTx/>
                <a:uFillTx/>
                <a:latin typeface="Times New Roman"/>
                <a:ea typeface="+mn-ea"/>
                <a:cs typeface="Times New Roman"/>
              </a:rPr>
              <a:t>p</a:t>
            </a:r>
            <a:r>
              <a:rPr kumimoji="1" sz="3525" b="0" i="1" u="none" strike="noStrike" kern="1200" cap="none" spc="-165"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p:txBody>
      </p:sp>
      <p:sp>
        <p:nvSpPr>
          <p:cNvPr id="12" name="object 12"/>
          <p:cNvSpPr txBox="1"/>
          <p:nvPr/>
        </p:nvSpPr>
        <p:spPr>
          <a:xfrm>
            <a:off x="4320601" y="3869161"/>
            <a:ext cx="610870"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0" i="1" u="none" strike="noStrike" kern="1200" cap="none" spc="-110" normalizeH="0" baseline="0" noProof="0" dirty="0">
                <a:ln>
                  <a:noFill/>
                </a:ln>
                <a:solidFill>
                  <a:prstClr val="black"/>
                </a:solidFill>
                <a:effectLst/>
                <a:uLnTx/>
                <a:uFillTx/>
                <a:latin typeface="Arial"/>
                <a:ea typeface="+mn-ea"/>
                <a:cs typeface="Arial"/>
              </a:rPr>
              <a:t>δ</a:t>
            </a:r>
            <a:r>
              <a:rPr kumimoji="1" sz="3300" b="1" i="0" u="none" strike="noStrike" kern="1200" cap="none" spc="-110" normalizeH="0" baseline="0" noProof="0" dirty="0">
                <a:ln>
                  <a:noFill/>
                </a:ln>
                <a:solidFill>
                  <a:prstClr val="black"/>
                </a:solidFill>
                <a:effectLst/>
                <a:uLnTx/>
                <a:uFillTx/>
                <a:latin typeface="Times New Roman"/>
                <a:ea typeface="+mn-ea"/>
                <a:cs typeface="Times New Roman"/>
              </a:rPr>
              <a:t>v</a:t>
            </a:r>
            <a:r>
              <a:rPr kumimoji="1" sz="3525" b="0" i="1" u="none" strike="noStrike" kern="1200" cap="none" spc="-165"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p:txBody>
      </p:sp>
      <p:sp>
        <p:nvSpPr>
          <p:cNvPr id="13" name="object 13"/>
          <p:cNvSpPr txBox="1"/>
          <p:nvPr/>
        </p:nvSpPr>
        <p:spPr>
          <a:xfrm>
            <a:off x="4290682" y="4479623"/>
            <a:ext cx="834390"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0" i="1" u="none" strike="noStrike" kern="1200" cap="none" spc="-210" normalizeH="0" baseline="0" noProof="0" dirty="0">
                <a:ln>
                  <a:noFill/>
                </a:ln>
                <a:solidFill>
                  <a:prstClr val="black"/>
                </a:solidFill>
                <a:effectLst/>
                <a:uLnTx/>
                <a:uFillTx/>
                <a:latin typeface="Arial"/>
                <a:ea typeface="+mn-ea"/>
                <a:cs typeface="Arial"/>
              </a:rPr>
              <a:t>δ</a:t>
            </a:r>
            <a:r>
              <a:rPr kumimoji="1" sz="3300" b="1" i="1" u="none" strike="noStrike" kern="1200" cap="none" spc="-210" normalizeH="0" baseline="0" noProof="0" dirty="0">
                <a:ln>
                  <a:noFill/>
                </a:ln>
                <a:solidFill>
                  <a:prstClr val="black"/>
                </a:solidFill>
                <a:effectLst/>
                <a:uLnTx/>
                <a:uFillTx/>
                <a:latin typeface="Arial"/>
                <a:ea typeface="+mn-ea"/>
                <a:cs typeface="Arial"/>
              </a:rPr>
              <a:t>ϕ</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a:t>
            </a:r>
            <a:r>
              <a:rPr kumimoji="1" sz="3525" b="0" i="0" u="heavy" strike="noStrike" kern="1200" cap="none" spc="-7" normalizeH="0" baseline="-18912" noProof="0" dirty="0">
                <a:ln>
                  <a:noFill/>
                </a:ln>
                <a:solidFill>
                  <a:prstClr val="black"/>
                </a:solidFill>
                <a:effectLst/>
                <a:uLnTx/>
                <a:uFill>
                  <a:solidFill>
                    <a:srgbClr val="000000"/>
                  </a:solidFill>
                </a:uFill>
                <a:latin typeface="Times New Roman"/>
                <a:ea typeface="+mn-ea"/>
                <a:cs typeface="Times New Roman"/>
              </a:rPr>
              <a:t> </a:t>
            </a:r>
            <a:r>
              <a:rPr kumimoji="1" sz="3525" b="0" i="0" u="heavy" strike="noStrike" kern="1200" cap="none" spc="44" normalizeH="0" baseline="-18912" noProof="0" dirty="0">
                <a:ln>
                  <a:noFill/>
                </a:ln>
                <a:solidFill>
                  <a:prstClr val="black"/>
                </a:solidFill>
                <a:effectLst/>
                <a:uLnTx/>
                <a:uFill>
                  <a:solidFill>
                    <a:srgbClr val="000000"/>
                  </a:solidFill>
                </a:uFill>
                <a:latin typeface="Times New Roman"/>
                <a:ea typeface="+mn-ea"/>
                <a:cs typeface="Times New Roman"/>
              </a:rPr>
              <a:t> </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p:txBody>
      </p:sp>
      <p:sp>
        <p:nvSpPr>
          <p:cNvPr id="14" name="object 14"/>
          <p:cNvSpPr/>
          <p:nvPr/>
        </p:nvSpPr>
        <p:spPr>
          <a:xfrm>
            <a:off x="4934039" y="3318985"/>
            <a:ext cx="153035" cy="1784350"/>
          </a:xfrm>
          <a:custGeom>
            <a:avLst/>
            <a:gdLst/>
            <a:ahLst/>
            <a:cxnLst/>
            <a:rect l="l" t="t" r="r" b="b"/>
            <a:pathLst>
              <a:path w="153035" h="1784350">
                <a:moveTo>
                  <a:pt x="152869" y="0"/>
                </a:moveTo>
                <a:lnTo>
                  <a:pt x="0" y="0"/>
                </a:lnTo>
                <a:lnTo>
                  <a:pt x="0" y="20320"/>
                </a:lnTo>
                <a:lnTo>
                  <a:pt x="110985" y="20320"/>
                </a:lnTo>
                <a:lnTo>
                  <a:pt x="110985" y="1784350"/>
                </a:lnTo>
                <a:lnTo>
                  <a:pt x="152869" y="1784350"/>
                </a:lnTo>
                <a:lnTo>
                  <a:pt x="152869" y="20320"/>
                </a:lnTo>
                <a:lnTo>
                  <a:pt x="1528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5288298" y="3895657"/>
            <a:ext cx="906144"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204" normalizeH="0" baseline="0" noProof="0" dirty="0">
                <a:ln>
                  <a:noFill/>
                </a:ln>
                <a:solidFill>
                  <a:prstClr val="black"/>
                </a:solidFill>
                <a:effectLst/>
                <a:uLnTx/>
                <a:uFillTx/>
                <a:latin typeface="Lucida Sans Unicode"/>
                <a:ea typeface="+mn-ea"/>
                <a:cs typeface="Lucida Sans Unicode"/>
              </a:rPr>
              <a:t> </a:t>
            </a:r>
            <a:r>
              <a:rPr kumimoji="1" sz="3300" b="0" i="1" u="none" strike="noStrike" kern="1200" cap="none" spc="-75" normalizeH="0" baseline="0" noProof="0" dirty="0">
                <a:ln>
                  <a:noFill/>
                </a:ln>
                <a:solidFill>
                  <a:prstClr val="black"/>
                </a:solidFill>
                <a:effectLst/>
                <a:uLnTx/>
                <a:uFillTx/>
                <a:latin typeface="Times New Roman"/>
                <a:ea typeface="+mn-ea"/>
                <a:cs typeface="Times New Roman"/>
              </a:rPr>
              <a:t>R</a:t>
            </a:r>
            <a:r>
              <a:rPr kumimoji="1" sz="3525" b="0" i="0" u="none" strike="noStrike" kern="1200" cap="none" spc="-112" normalizeH="0" baseline="28368" noProof="0" dirty="0">
                <a:ln>
                  <a:noFill/>
                </a:ln>
                <a:solidFill>
                  <a:prstClr val="black"/>
                </a:solidFill>
                <a:effectLst/>
                <a:uLnTx/>
                <a:uFillTx/>
                <a:latin typeface="Lucida Sans Unicode"/>
                <a:ea typeface="+mn-ea"/>
                <a:cs typeface="Lucida Sans Unicode"/>
              </a:rPr>
              <a:t>9</a:t>
            </a:r>
            <a:endParaRPr kumimoji="1" sz="3525" b="0" i="0" u="none" strike="noStrike" kern="1200" cap="none" spc="0" normalizeH="0" baseline="28368" noProof="0">
              <a:ln>
                <a:noFill/>
              </a:ln>
              <a:solidFill>
                <a:prstClr val="black"/>
              </a:solidFill>
              <a:effectLst/>
              <a:uLnTx/>
              <a:uFillTx/>
              <a:latin typeface="Lucida Sans Unicode"/>
              <a:ea typeface="+mn-ea"/>
              <a:cs typeface="Lucida Sans Unicode"/>
            </a:endParaRPr>
          </a:p>
        </p:txBody>
      </p:sp>
      <p:grpSp>
        <p:nvGrpSpPr>
          <p:cNvPr id="16" name="object 16"/>
          <p:cNvGrpSpPr/>
          <p:nvPr/>
        </p:nvGrpSpPr>
        <p:grpSpPr>
          <a:xfrm>
            <a:off x="4657721" y="5187879"/>
            <a:ext cx="402590" cy="402590"/>
            <a:chOff x="4657721" y="5187879"/>
            <a:chExt cx="402590" cy="402590"/>
          </a:xfrm>
        </p:grpSpPr>
        <p:sp>
          <p:nvSpPr>
            <p:cNvPr id="17" name="object 17"/>
            <p:cNvSpPr/>
            <p:nvPr/>
          </p:nvSpPr>
          <p:spPr>
            <a:xfrm>
              <a:off x="4744348" y="5274506"/>
              <a:ext cx="300355" cy="300355"/>
            </a:xfrm>
            <a:custGeom>
              <a:avLst/>
              <a:gdLst/>
              <a:ahLst/>
              <a:cxnLst/>
              <a:rect l="l" t="t" r="r" b="b"/>
              <a:pathLst>
                <a:path w="300354" h="300354">
                  <a:moveTo>
                    <a:pt x="299959" y="299959"/>
                  </a:moveTo>
                  <a:lnTo>
                    <a:pt x="11106" y="11106"/>
                  </a:lnTo>
                  <a:lnTo>
                    <a:pt x="0" y="0"/>
                  </a:lnTo>
                </a:path>
              </a:pathLst>
            </a:custGeom>
            <a:ln w="31412">
              <a:solidFill>
                <a:srgbClr val="92929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57721" y="5187879"/>
              <a:ext cx="146685" cy="146685"/>
            </a:xfrm>
            <a:custGeom>
              <a:avLst/>
              <a:gdLst/>
              <a:ahLst/>
              <a:cxnLst/>
              <a:rect l="l" t="t" r="r" b="b"/>
              <a:pathLst>
                <a:path w="146685" h="146685">
                  <a:moveTo>
                    <a:pt x="0" y="0"/>
                  </a:moveTo>
                  <a:lnTo>
                    <a:pt x="48866" y="146599"/>
                  </a:lnTo>
                  <a:lnTo>
                    <a:pt x="146599" y="48866"/>
                  </a:lnTo>
                  <a:lnTo>
                    <a:pt x="0" y="0"/>
                  </a:lnTo>
                  <a:close/>
                </a:path>
              </a:pathLst>
            </a:custGeom>
            <a:solidFill>
              <a:srgbClr val="92929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object 19"/>
          <p:cNvSpPr txBox="1"/>
          <p:nvPr/>
        </p:nvSpPr>
        <p:spPr>
          <a:xfrm>
            <a:off x="4950499" y="5505456"/>
            <a:ext cx="241554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55" normalizeH="0" baseline="0" noProof="0" dirty="0">
                <a:ln>
                  <a:noFill/>
                </a:ln>
                <a:solidFill>
                  <a:srgbClr val="5E5E5E"/>
                </a:solidFill>
                <a:effectLst/>
                <a:uLnTx/>
                <a:uFillTx/>
                <a:latin typeface="Arial"/>
                <a:ea typeface="+mn-ea"/>
                <a:cs typeface="Arial"/>
              </a:rPr>
              <a:t>3x1 </a:t>
            </a:r>
            <a:r>
              <a:rPr kumimoji="1" sz="2450" b="0" i="0" u="none" strike="noStrike" kern="1200" cap="none" spc="5" normalizeH="0" baseline="0" noProof="0" dirty="0">
                <a:ln>
                  <a:noFill/>
                </a:ln>
                <a:solidFill>
                  <a:srgbClr val="FF0000"/>
                </a:solidFill>
                <a:effectLst/>
                <a:uLnTx/>
                <a:uFillTx/>
                <a:latin typeface="Arial"/>
                <a:ea typeface="+mn-ea"/>
                <a:cs typeface="Arial"/>
              </a:rPr>
              <a:t>rotation</a:t>
            </a:r>
            <a:r>
              <a:rPr kumimoji="1" sz="2450" b="0" i="0" u="none" strike="noStrike" kern="1200" cap="none" spc="45" normalizeH="0" baseline="0" noProof="0" dirty="0">
                <a:ln>
                  <a:noFill/>
                </a:ln>
                <a:solidFill>
                  <a:srgbClr val="FF0000"/>
                </a:solidFill>
                <a:effectLst/>
                <a:uLnTx/>
                <a:uFillTx/>
                <a:latin typeface="Arial"/>
                <a:ea typeface="+mn-ea"/>
                <a:cs typeface="Arial"/>
              </a:rPr>
              <a:t> </a:t>
            </a:r>
            <a:r>
              <a:rPr kumimoji="1" sz="2450" b="0" i="0" u="none" strike="noStrike" kern="1200" cap="none" spc="-50" normalizeH="0" baseline="0" noProof="0" dirty="0">
                <a:ln>
                  <a:noFill/>
                </a:ln>
                <a:solidFill>
                  <a:srgbClr val="FF0000"/>
                </a:solidFill>
                <a:effectLst/>
                <a:uLnTx/>
                <a:uFillTx/>
                <a:latin typeface="Arial"/>
                <a:ea typeface="+mn-ea"/>
                <a:cs typeface="Arial"/>
              </a:rPr>
              <a:t>error</a:t>
            </a:r>
            <a:endParaRPr kumimoji="1" sz="2450" b="0" i="0" u="none" strike="noStrike" kern="1200" cap="none" spc="0" normalizeH="0" baseline="0" noProof="0" dirty="0">
              <a:ln>
                <a:noFill/>
              </a:ln>
              <a:solidFill>
                <a:srgbClr val="FF0000"/>
              </a:solidFill>
              <a:effectLst/>
              <a:uLnTx/>
              <a:uFillTx/>
              <a:latin typeface="Arial"/>
              <a:ea typeface="+mn-ea"/>
              <a:cs typeface="Arial"/>
            </a:endParaRPr>
          </a:p>
        </p:txBody>
      </p:sp>
      <p:grpSp>
        <p:nvGrpSpPr>
          <p:cNvPr id="20" name="object 20"/>
          <p:cNvGrpSpPr/>
          <p:nvPr/>
        </p:nvGrpSpPr>
        <p:grpSpPr>
          <a:xfrm>
            <a:off x="1157861" y="6401680"/>
            <a:ext cx="15727680" cy="3221990"/>
            <a:chOff x="1157861" y="6401680"/>
            <a:chExt cx="15727680" cy="3221990"/>
          </a:xfrm>
        </p:grpSpPr>
        <p:sp>
          <p:nvSpPr>
            <p:cNvPr id="21" name="object 21"/>
            <p:cNvSpPr/>
            <p:nvPr/>
          </p:nvSpPr>
          <p:spPr>
            <a:xfrm>
              <a:off x="1157861" y="6401680"/>
              <a:ext cx="15727416" cy="32213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15450" y="6438327"/>
              <a:ext cx="15612744" cy="3106420"/>
            </a:xfrm>
            <a:custGeom>
              <a:avLst/>
              <a:gdLst/>
              <a:ahLst/>
              <a:cxnLst/>
              <a:rect l="l" t="t" r="r" b="b"/>
              <a:pathLst>
                <a:path w="15612744" h="3106420">
                  <a:moveTo>
                    <a:pt x="0" y="0"/>
                  </a:moveTo>
                  <a:lnTo>
                    <a:pt x="15612235" y="0"/>
                  </a:lnTo>
                  <a:lnTo>
                    <a:pt x="15612235" y="3106208"/>
                  </a:lnTo>
                  <a:lnTo>
                    <a:pt x="0" y="310620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1215450" y="6438327"/>
              <a:ext cx="15612744" cy="3106420"/>
            </a:xfrm>
            <a:custGeom>
              <a:avLst/>
              <a:gdLst/>
              <a:ahLst/>
              <a:cxnLst/>
              <a:rect l="l" t="t" r="r" b="b"/>
              <a:pathLst>
                <a:path w="15612744" h="3106420">
                  <a:moveTo>
                    <a:pt x="0" y="0"/>
                  </a:moveTo>
                  <a:lnTo>
                    <a:pt x="15612236" y="0"/>
                  </a:lnTo>
                  <a:lnTo>
                    <a:pt x="15612236" y="3106206"/>
                  </a:lnTo>
                  <a:lnTo>
                    <a:pt x="0" y="3106206"/>
                  </a:lnTo>
                  <a:lnTo>
                    <a:pt x="0" y="0"/>
                  </a:lnTo>
                  <a:close/>
                </a:path>
              </a:pathLst>
            </a:custGeom>
            <a:ln w="1047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863875" y="6812756"/>
              <a:ext cx="153035" cy="1617980"/>
            </a:xfrm>
            <a:custGeom>
              <a:avLst/>
              <a:gdLst/>
              <a:ahLst/>
              <a:cxnLst/>
              <a:rect l="l" t="t" r="r" b="b"/>
              <a:pathLst>
                <a:path w="153035" h="1617979">
                  <a:moveTo>
                    <a:pt x="152869" y="0"/>
                  </a:moveTo>
                  <a:lnTo>
                    <a:pt x="0" y="0"/>
                  </a:lnTo>
                  <a:lnTo>
                    <a:pt x="0" y="20320"/>
                  </a:lnTo>
                  <a:lnTo>
                    <a:pt x="0" y="1597660"/>
                  </a:lnTo>
                  <a:lnTo>
                    <a:pt x="0" y="1617980"/>
                  </a:lnTo>
                  <a:lnTo>
                    <a:pt x="152869" y="1617980"/>
                  </a:lnTo>
                  <a:lnTo>
                    <a:pt x="152869" y="1597660"/>
                  </a:lnTo>
                  <a:lnTo>
                    <a:pt x="41884" y="1597660"/>
                  </a:lnTo>
                  <a:lnTo>
                    <a:pt x="41884" y="20320"/>
                  </a:lnTo>
                  <a:lnTo>
                    <a:pt x="152869" y="20320"/>
                  </a:lnTo>
                  <a:lnTo>
                    <a:pt x="1528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object 25"/>
          <p:cNvSpPr txBox="1"/>
          <p:nvPr/>
        </p:nvSpPr>
        <p:spPr>
          <a:xfrm>
            <a:off x="3027646" y="6773602"/>
            <a:ext cx="1185545" cy="52832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tab pos="544195" algn="l"/>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1	1</a:t>
            </a:r>
            <a:r>
              <a:rPr kumimoji="1" sz="3300" b="0" i="0" u="none" strike="noStrike" kern="1200" cap="none" spc="70"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0" normalizeH="0" baseline="0" noProof="0" dirty="0">
                <a:ln>
                  <a:noFill/>
                </a:ln>
                <a:solidFill>
                  <a:prstClr val="black"/>
                </a:solidFill>
                <a:effectLst/>
                <a:uLnTx/>
                <a:uFillTx/>
                <a:latin typeface="Times New Roman"/>
                <a:ea typeface="+mn-ea"/>
                <a:cs typeface="Times New Roman"/>
              </a:rPr>
              <a:t>t</a:t>
            </a:r>
            <a:endParaRPr kumimoji="1" sz="33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26" name="object 26"/>
          <p:cNvSpPr txBox="1"/>
          <p:nvPr/>
        </p:nvSpPr>
        <p:spPr>
          <a:xfrm>
            <a:off x="3002246" y="6773602"/>
            <a:ext cx="4055745" cy="1643380"/>
          </a:xfrm>
          <a:prstGeom prst="rect">
            <a:avLst/>
          </a:prstGeom>
        </p:spPr>
        <p:txBody>
          <a:bodyPr vert="horz" wrap="square" lIns="0" tIns="12065" rIns="0" bIns="0" rtlCol="0">
            <a:spAutoFit/>
          </a:bodyPr>
          <a:lstStyle/>
          <a:p>
            <a:pPr marL="2657475"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0</a:t>
            </a:r>
            <a:endParaRPr kumimoji="1" sz="3300" b="0" i="0" u="none" strike="noStrike" kern="1200" cap="none" spc="0" normalizeH="0" baseline="0" noProof="0" dirty="0">
              <a:ln>
                <a:noFill/>
              </a:ln>
              <a:solidFill>
                <a:prstClr val="black"/>
              </a:solidFill>
              <a:effectLst/>
              <a:uLnTx/>
              <a:uFillTx/>
              <a:latin typeface="Lucida Sans Unicode"/>
              <a:ea typeface="+mn-ea"/>
              <a:cs typeface="Lucida Sans Unicode"/>
            </a:endParaRPr>
          </a:p>
          <a:p>
            <a:pPr marL="25400" marR="0" lvl="0" indent="0" algn="l" defTabSz="914400" rtl="0" eaLnBrk="1" fontAlgn="auto" latinLnBrk="0" hangingPunct="1">
              <a:lnSpc>
                <a:spcPct val="100000"/>
              </a:lnSpc>
              <a:spcBef>
                <a:spcPts val="20"/>
              </a:spcBef>
              <a:spcAft>
                <a:spcPts val="0"/>
              </a:spcAft>
              <a:buClrTx/>
              <a:buSzTx/>
              <a:buFontTx/>
              <a:buNone/>
              <a:tabLst>
                <a:tab pos="779145" algn="l"/>
                <a:tab pos="1532890" algn="l"/>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0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1	</a:t>
            </a:r>
            <a:r>
              <a:rPr kumimoji="1" sz="3300" b="0" i="0" u="none" strike="noStrike" kern="1200" cap="none" spc="-35" normalizeH="0" baseline="0" noProof="0" dirty="0">
                <a:ln>
                  <a:noFill/>
                </a:ln>
                <a:solidFill>
                  <a:prstClr val="black"/>
                </a:solidFill>
                <a:effectLst/>
                <a:uLnTx/>
                <a:uFillTx/>
                <a:latin typeface="Lucida Sans Unicode"/>
                <a:ea typeface="+mn-ea"/>
                <a:cs typeface="Lucida Sans Unicode"/>
              </a:rPr>
              <a:t>−[</a:t>
            </a:r>
            <a:r>
              <a:rPr kumimoji="1" sz="3300" b="1" i="0" u="none" strike="noStrike" kern="1200" cap="none" spc="-35" normalizeH="0" baseline="0" noProof="0" dirty="0">
                <a:ln>
                  <a:noFill/>
                </a:ln>
                <a:solidFill>
                  <a:prstClr val="black"/>
                </a:solidFill>
                <a:effectLst/>
                <a:uLnTx/>
                <a:uFillTx/>
                <a:latin typeface="Times New Roman"/>
                <a:ea typeface="+mn-ea"/>
                <a:cs typeface="Times New Roman"/>
              </a:rPr>
              <a:t>C</a:t>
            </a:r>
            <a:r>
              <a:rPr kumimoji="1" sz="3525" b="0" i="1" u="none" strike="noStrike" kern="1200" cap="none" spc="-52" normalizeH="0" baseline="-18912" noProof="0" dirty="0">
                <a:ln>
                  <a:noFill/>
                </a:ln>
                <a:solidFill>
                  <a:prstClr val="black"/>
                </a:solidFill>
                <a:effectLst/>
                <a:uLnTx/>
                <a:uFillTx/>
                <a:latin typeface="Times New Roman"/>
                <a:ea typeface="+mn-ea"/>
                <a:cs typeface="Times New Roman"/>
              </a:rPr>
              <a:t>ns</a:t>
            </a:r>
            <a:r>
              <a:rPr kumimoji="1" sz="3525" b="0" i="1" u="none" strike="noStrike" kern="1200" cap="none" spc="-120" normalizeH="0" baseline="-18912" noProof="0" dirty="0">
                <a:ln>
                  <a:noFill/>
                </a:ln>
                <a:solidFill>
                  <a:prstClr val="black"/>
                </a:solidFill>
                <a:effectLst/>
                <a:uLnTx/>
                <a:uFillTx/>
                <a:latin typeface="Times New Roman"/>
                <a:ea typeface="+mn-ea"/>
                <a:cs typeface="Times New Roman"/>
              </a:rPr>
              <a:t> </a:t>
            </a:r>
            <a:r>
              <a:rPr kumimoji="1" sz="3300" b="1" i="0" u="none" strike="noStrike" kern="1200" cap="none" spc="-110" normalizeH="0" baseline="0" noProof="0" dirty="0">
                <a:ln>
                  <a:noFill/>
                </a:ln>
                <a:solidFill>
                  <a:prstClr val="black"/>
                </a:solidFill>
                <a:effectLst/>
                <a:uLnTx/>
                <a:uFillTx/>
                <a:latin typeface="Times New Roman"/>
                <a:ea typeface="+mn-ea"/>
                <a:cs typeface="Times New Roman"/>
              </a:rPr>
              <a:t>f</a:t>
            </a:r>
            <a:r>
              <a:rPr kumimoji="1" sz="3525" b="0" i="1" u="none" strike="noStrike" kern="1200" cap="none" spc="-165"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165" normalizeH="0" baseline="-18912" noProof="0" dirty="0">
                <a:ln>
                  <a:noFill/>
                </a:ln>
                <a:solidFill>
                  <a:prstClr val="black"/>
                </a:solidFill>
                <a:effectLst/>
                <a:uLnTx/>
                <a:uFillTx/>
                <a:latin typeface="Lucida Sans Unicode"/>
                <a:ea typeface="+mn-ea"/>
                <a:cs typeface="Lucida Sans Unicode"/>
              </a:rPr>
              <a:t>−1</a:t>
            </a:r>
            <a:r>
              <a:rPr kumimoji="1" sz="3300" b="0" i="0" u="none" strike="noStrike" kern="1200" cap="none" spc="-110" normalizeH="0" baseline="0" noProof="0" dirty="0">
                <a:ln>
                  <a:noFill/>
                </a:ln>
                <a:solidFill>
                  <a:prstClr val="black"/>
                </a:solidFill>
                <a:effectLst/>
                <a:uLnTx/>
                <a:uFillTx/>
                <a:latin typeface="Lucida Sans Unicode"/>
                <a:ea typeface="+mn-ea"/>
                <a:cs typeface="Lucida Sans Unicode"/>
              </a:rPr>
              <a:t>]</a:t>
            </a:r>
            <a:r>
              <a:rPr kumimoji="1" sz="3525" b="0" i="0" u="none" strike="noStrike" kern="1200" cap="none" spc="-165" normalizeH="0" baseline="-18912" noProof="0" dirty="0">
                <a:ln>
                  <a:noFill/>
                </a:ln>
                <a:solidFill>
                  <a:prstClr val="black"/>
                </a:solidFill>
                <a:effectLst/>
                <a:uLnTx/>
                <a:uFillTx/>
                <a:latin typeface="Lucida Sans Unicode"/>
                <a:ea typeface="+mn-ea"/>
                <a:cs typeface="Lucida Sans Unicode"/>
              </a:rPr>
              <a:t>×</a:t>
            </a:r>
            <a:r>
              <a:rPr kumimoji="1" sz="3300" b="0" i="0" u="none" strike="noStrike" kern="1200" cap="none" spc="-110"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110" normalizeH="0" baseline="0" noProof="0" dirty="0">
                <a:ln>
                  <a:noFill/>
                </a:ln>
                <a:solidFill>
                  <a:prstClr val="black"/>
                </a:solidFill>
                <a:effectLst/>
                <a:uLnTx/>
                <a:uFillTx/>
                <a:latin typeface="Times New Roman"/>
                <a:ea typeface="+mn-ea"/>
                <a:cs typeface="Times New Roman"/>
              </a:rPr>
              <a:t>t</a:t>
            </a:r>
            <a:endParaRPr kumimoji="1" sz="3300" b="0" i="0" u="none" strike="noStrike" kern="1200" cap="none" spc="0" normalizeH="0" baseline="0" noProof="0" dirty="0">
              <a:ln>
                <a:noFill/>
              </a:ln>
              <a:solidFill>
                <a:prstClr val="black"/>
              </a:solidFill>
              <a:effectLst/>
              <a:uLnTx/>
              <a:uFillTx/>
              <a:latin typeface="Times New Roman"/>
              <a:ea typeface="+mn-ea"/>
              <a:cs typeface="Times New Roman"/>
            </a:endParaRPr>
          </a:p>
          <a:p>
            <a:pPr marL="25400" marR="0" lvl="0" indent="0" algn="l" defTabSz="914400" rtl="0" eaLnBrk="1" fontAlgn="auto" latinLnBrk="0" hangingPunct="1">
              <a:lnSpc>
                <a:spcPct val="100000"/>
              </a:lnSpc>
              <a:spcBef>
                <a:spcPts val="840"/>
              </a:spcBef>
              <a:spcAft>
                <a:spcPts val="0"/>
              </a:spcAft>
              <a:buClrTx/>
              <a:buSzTx/>
              <a:buFontTx/>
              <a:buNone/>
              <a:tabLst>
                <a:tab pos="779145" algn="l"/>
                <a:tab pos="2657475" algn="l"/>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0	0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1</a:t>
            </a:r>
            <a:endParaRPr kumimoji="1" sz="33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27" name="object 27"/>
          <p:cNvSpPr/>
          <p:nvPr/>
        </p:nvSpPr>
        <p:spPr>
          <a:xfrm>
            <a:off x="7005625" y="6812756"/>
            <a:ext cx="3260090" cy="1779270"/>
          </a:xfrm>
          <a:custGeom>
            <a:avLst/>
            <a:gdLst/>
            <a:ahLst/>
            <a:cxnLst/>
            <a:rect l="l" t="t" r="r" b="b"/>
            <a:pathLst>
              <a:path w="3260090" h="1779270">
                <a:moveTo>
                  <a:pt x="152882" y="0"/>
                </a:moveTo>
                <a:lnTo>
                  <a:pt x="0" y="0"/>
                </a:lnTo>
                <a:lnTo>
                  <a:pt x="0" y="20320"/>
                </a:lnTo>
                <a:lnTo>
                  <a:pt x="110998" y="20320"/>
                </a:lnTo>
                <a:lnTo>
                  <a:pt x="110998" y="1597660"/>
                </a:lnTo>
                <a:lnTo>
                  <a:pt x="0" y="1597660"/>
                </a:lnTo>
                <a:lnTo>
                  <a:pt x="0" y="1617980"/>
                </a:lnTo>
                <a:lnTo>
                  <a:pt x="152882" y="1617980"/>
                </a:lnTo>
                <a:lnTo>
                  <a:pt x="152882" y="1597660"/>
                </a:lnTo>
                <a:lnTo>
                  <a:pt x="152882" y="20320"/>
                </a:lnTo>
                <a:lnTo>
                  <a:pt x="152882" y="0"/>
                </a:lnTo>
                <a:close/>
              </a:path>
              <a:path w="3260090" h="1779270">
                <a:moveTo>
                  <a:pt x="3259467" y="293370"/>
                </a:moveTo>
                <a:lnTo>
                  <a:pt x="3106597" y="293370"/>
                </a:lnTo>
                <a:lnTo>
                  <a:pt x="3106597" y="314960"/>
                </a:lnTo>
                <a:lnTo>
                  <a:pt x="3106597" y="1779270"/>
                </a:lnTo>
                <a:lnTo>
                  <a:pt x="3148469" y="1779270"/>
                </a:lnTo>
                <a:lnTo>
                  <a:pt x="3148469" y="314960"/>
                </a:lnTo>
                <a:lnTo>
                  <a:pt x="3259467" y="314960"/>
                </a:lnTo>
                <a:lnTo>
                  <a:pt x="3259467" y="29337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txBox="1"/>
          <p:nvPr/>
        </p:nvSpPr>
        <p:spPr>
          <a:xfrm>
            <a:off x="8984657" y="7760095"/>
            <a:ext cx="497205" cy="382270"/>
          </a:xfrm>
          <a:prstGeom prst="rect">
            <a:avLst/>
          </a:prstGeom>
        </p:spPr>
        <p:txBody>
          <a:bodyPr vert="horz" wrap="square" lIns="0" tIns="11430" rIns="0" bIns="0" rtlCol="0">
            <a:spAutoFit/>
          </a:bodyPr>
          <a:lstStyle/>
          <a:p>
            <a:pPr marL="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9" name="object 29"/>
          <p:cNvSpPr txBox="1"/>
          <p:nvPr/>
        </p:nvSpPr>
        <p:spPr>
          <a:xfrm>
            <a:off x="8705294" y="7533924"/>
            <a:ext cx="1179830" cy="52832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tab pos="879475" algn="l"/>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L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0" name="object 30"/>
          <p:cNvSpPr txBox="1"/>
          <p:nvPr/>
        </p:nvSpPr>
        <p:spPr>
          <a:xfrm>
            <a:off x="10086823" y="7062734"/>
            <a:ext cx="1145540" cy="1536065"/>
          </a:xfrm>
          <a:prstGeom prst="rect">
            <a:avLst/>
          </a:prstGeom>
        </p:spPr>
        <p:txBody>
          <a:bodyPr vert="horz" wrap="square" lIns="0" tIns="12065" rIns="0" bIns="0" rtlCol="0">
            <a:spAutoFit/>
          </a:bodyPr>
          <a:lstStyle/>
          <a:p>
            <a:pPr marL="188595" marR="0" lvl="0" indent="0" algn="l" defTabSz="914400" rtl="0" eaLnBrk="1" fontAlgn="auto" latinLnBrk="0" hangingPunct="1">
              <a:lnSpc>
                <a:spcPct val="100000"/>
              </a:lnSpc>
              <a:spcBef>
                <a:spcPts val="95"/>
              </a:spcBef>
              <a:spcAft>
                <a:spcPts val="0"/>
              </a:spcAft>
              <a:buClrTx/>
              <a:buSzTx/>
              <a:buFontTx/>
              <a:buNone/>
              <a:tabLst>
                <a:tab pos="733425" algn="l"/>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0	</a:t>
            </a:r>
            <a:r>
              <a:rPr kumimoji="1" sz="3300" b="0" i="0" u="none" strike="noStrike" kern="1200" cap="none" spc="-440" normalizeH="0" baseline="0" noProof="0" dirty="0" smtClean="0">
                <a:ln>
                  <a:noFill/>
                </a:ln>
                <a:solidFill>
                  <a:prstClr val="black"/>
                </a:solidFill>
                <a:effectLst/>
                <a:uLnTx/>
                <a:uFillTx/>
                <a:latin typeface="Lucida Sans Unicode"/>
                <a:ea typeface="+mn-ea"/>
                <a:cs typeface="Lucida Sans Unicode"/>
              </a:rPr>
              <a:t>0</a:t>
            </a:r>
            <a:endParaRPr kumimoji="1" sz="3300" b="0" i="0" u="none" strike="noStrike" kern="1200" cap="none" spc="0" normalizeH="0" baseline="0" noProof="0" dirty="0" smtClean="0">
              <a:ln>
                <a:noFill/>
              </a:ln>
              <a:solidFill>
                <a:prstClr val="black"/>
              </a:solidFill>
              <a:effectLst/>
              <a:uLnTx/>
              <a:uFillTx/>
              <a:latin typeface="Lucida Sans Unicode"/>
              <a:ea typeface="+mn-ea"/>
              <a:cs typeface="Lucida Sans Unicode"/>
            </a:endParaRPr>
          </a:p>
          <a:p>
            <a:pPr marL="188595" marR="30480" lvl="0" indent="-163830" algn="l" defTabSz="914400" rtl="0" eaLnBrk="1" fontAlgn="auto" latinLnBrk="0" hangingPunct="1">
              <a:lnSpc>
                <a:spcPct val="100000"/>
              </a:lnSpc>
              <a:spcBef>
                <a:spcPts val="10"/>
              </a:spcBef>
              <a:spcAft>
                <a:spcPts val="0"/>
              </a:spcAft>
              <a:buClrTx/>
              <a:buSzTx/>
              <a:buFontTx/>
              <a:buNone/>
              <a:tabLst>
                <a:tab pos="733425" algn="l"/>
              </a:tabLst>
              <a:defRPr/>
            </a:pPr>
            <a:r>
              <a:rPr kumimoji="1" lang="ja-JP" altLang="en-US" sz="3300" b="1" i="0" u="none" strike="noStrike" kern="1200" cap="none" spc="-5" normalizeH="0" baseline="0" noProof="0" dirty="0" smtClean="0">
                <a:ln>
                  <a:noFill/>
                </a:ln>
                <a:solidFill>
                  <a:prstClr val="black"/>
                </a:solidFill>
                <a:effectLst/>
                <a:uLnTx/>
                <a:uFillTx/>
                <a:latin typeface="Times New Roman"/>
                <a:ea typeface="+mn-ea"/>
                <a:cs typeface="Times New Roman"/>
              </a:rPr>
              <a:t>　</a:t>
            </a:r>
            <a:r>
              <a:rPr kumimoji="1" sz="3300" b="1" i="0" u="none" strike="noStrike" kern="1200" cap="none" spc="-5" normalizeH="0" baseline="0" noProof="0" dirty="0" smtClean="0">
                <a:ln>
                  <a:noFill/>
                </a:ln>
                <a:solidFill>
                  <a:prstClr val="black"/>
                </a:solidFill>
                <a:effectLst/>
                <a:uLnTx/>
                <a:uFillTx/>
                <a:latin typeface="Times New Roman"/>
                <a:ea typeface="+mn-ea"/>
                <a:cs typeface="Times New Roman"/>
              </a:rPr>
              <a:t>1	</a:t>
            </a:r>
            <a:r>
              <a:rPr kumimoji="1" sz="3300" b="0" i="0" u="none" strike="noStrike" kern="1200" cap="none" spc="-355" normalizeH="0" baseline="0" noProof="0" dirty="0" smtClean="0">
                <a:ln>
                  <a:noFill/>
                </a:ln>
                <a:solidFill>
                  <a:prstClr val="black"/>
                </a:solidFill>
                <a:effectLst/>
                <a:uLnTx/>
                <a:uFillTx/>
                <a:latin typeface="Lucida Sans Unicode"/>
                <a:ea typeface="+mn-ea"/>
                <a:cs typeface="Lucida Sans Unicode"/>
              </a:rPr>
              <a:t>0  </a:t>
            </a:r>
            <a:r>
              <a:rPr kumimoji="1" sz="3300" b="0" i="0" u="none" strike="noStrike" kern="1200" cap="none" spc="-440" normalizeH="0" baseline="0" noProof="0" dirty="0" smtClean="0">
                <a:ln>
                  <a:noFill/>
                </a:ln>
                <a:solidFill>
                  <a:prstClr val="black"/>
                </a:solidFill>
                <a:effectLst/>
                <a:uLnTx/>
                <a:uFillTx/>
                <a:latin typeface="Lucida Sans Unicode"/>
                <a:ea typeface="+mn-ea"/>
                <a:cs typeface="Lucida Sans Unicode"/>
              </a:rPr>
              <a:t>0	</a:t>
            </a:r>
            <a:r>
              <a:rPr kumimoji="1" sz="3300" b="1" i="0" u="none" strike="noStrike" kern="1200" cap="none" spc="-5" normalizeH="0" baseline="0" noProof="0" dirty="0" smtClean="0">
                <a:ln>
                  <a:noFill/>
                </a:ln>
                <a:solidFill>
                  <a:prstClr val="black"/>
                </a:solidFill>
                <a:effectLst/>
                <a:uLnTx/>
                <a:uFillTx/>
                <a:latin typeface="Times New Roman"/>
                <a:ea typeface="+mn-ea"/>
                <a:cs typeface="Times New Roman"/>
              </a:rPr>
              <a:t>1</a:t>
            </a:r>
            <a:endParaRPr kumimoji="1" sz="33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1" name="object 31"/>
          <p:cNvSpPr/>
          <p:nvPr/>
        </p:nvSpPr>
        <p:spPr>
          <a:xfrm>
            <a:off x="11041202" y="7106125"/>
            <a:ext cx="2124710" cy="1818639"/>
          </a:xfrm>
          <a:custGeom>
            <a:avLst/>
            <a:gdLst/>
            <a:ahLst/>
            <a:cxnLst/>
            <a:rect l="l" t="t" r="r" b="b"/>
            <a:pathLst>
              <a:path w="2124709" h="1818640">
                <a:moveTo>
                  <a:pt x="152869" y="0"/>
                </a:moveTo>
                <a:lnTo>
                  <a:pt x="0" y="0"/>
                </a:lnTo>
                <a:lnTo>
                  <a:pt x="0" y="21590"/>
                </a:lnTo>
                <a:lnTo>
                  <a:pt x="110985" y="21590"/>
                </a:lnTo>
                <a:lnTo>
                  <a:pt x="110985" y="1485900"/>
                </a:lnTo>
                <a:lnTo>
                  <a:pt x="152869" y="1485900"/>
                </a:lnTo>
                <a:lnTo>
                  <a:pt x="152869" y="21590"/>
                </a:lnTo>
                <a:lnTo>
                  <a:pt x="152869" y="0"/>
                </a:lnTo>
                <a:close/>
              </a:path>
              <a:path w="2124709" h="1818640">
                <a:moveTo>
                  <a:pt x="2124367" y="320535"/>
                </a:moveTo>
                <a:lnTo>
                  <a:pt x="2086686" y="352679"/>
                </a:lnTo>
                <a:lnTo>
                  <a:pt x="2055342" y="390563"/>
                </a:lnTo>
                <a:lnTo>
                  <a:pt x="2029942" y="433057"/>
                </a:lnTo>
                <a:lnTo>
                  <a:pt x="2010079" y="479005"/>
                </a:lnTo>
                <a:lnTo>
                  <a:pt x="1995335" y="527304"/>
                </a:lnTo>
                <a:lnTo>
                  <a:pt x="1985314" y="576795"/>
                </a:lnTo>
                <a:lnTo>
                  <a:pt x="1979587" y="626364"/>
                </a:lnTo>
                <a:lnTo>
                  <a:pt x="1977783" y="674865"/>
                </a:lnTo>
                <a:lnTo>
                  <a:pt x="1977783" y="1463954"/>
                </a:lnTo>
                <a:lnTo>
                  <a:pt x="1979587" y="1512455"/>
                </a:lnTo>
                <a:lnTo>
                  <a:pt x="1985314" y="1562023"/>
                </a:lnTo>
                <a:lnTo>
                  <a:pt x="1995335" y="1611515"/>
                </a:lnTo>
                <a:lnTo>
                  <a:pt x="2010079" y="1659813"/>
                </a:lnTo>
                <a:lnTo>
                  <a:pt x="2029942" y="1705775"/>
                </a:lnTo>
                <a:lnTo>
                  <a:pt x="2055342" y="1748256"/>
                </a:lnTo>
                <a:lnTo>
                  <a:pt x="2086686" y="1786140"/>
                </a:lnTo>
                <a:lnTo>
                  <a:pt x="2124367" y="1818284"/>
                </a:lnTo>
                <a:lnTo>
                  <a:pt x="2124367" y="1805724"/>
                </a:lnTo>
                <a:lnTo>
                  <a:pt x="2096439" y="1768246"/>
                </a:lnTo>
                <a:lnTo>
                  <a:pt x="2074100" y="1727136"/>
                </a:lnTo>
                <a:lnTo>
                  <a:pt x="2056866" y="1683258"/>
                </a:lnTo>
                <a:lnTo>
                  <a:pt x="2044280" y="1637474"/>
                </a:lnTo>
                <a:lnTo>
                  <a:pt x="2035873" y="1590662"/>
                </a:lnTo>
                <a:lnTo>
                  <a:pt x="2031174" y="1543697"/>
                </a:lnTo>
                <a:lnTo>
                  <a:pt x="2029714" y="1497457"/>
                </a:lnTo>
                <a:lnTo>
                  <a:pt x="2029714" y="641362"/>
                </a:lnTo>
                <a:lnTo>
                  <a:pt x="2031174" y="595122"/>
                </a:lnTo>
                <a:lnTo>
                  <a:pt x="2035873" y="548157"/>
                </a:lnTo>
                <a:lnTo>
                  <a:pt x="2044280" y="501345"/>
                </a:lnTo>
                <a:lnTo>
                  <a:pt x="2056866" y="455574"/>
                </a:lnTo>
                <a:lnTo>
                  <a:pt x="2074100" y="411683"/>
                </a:lnTo>
                <a:lnTo>
                  <a:pt x="2096439" y="370573"/>
                </a:lnTo>
                <a:lnTo>
                  <a:pt x="2124367" y="333095"/>
                </a:lnTo>
                <a:lnTo>
                  <a:pt x="2124367" y="32053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txBox="1"/>
          <p:nvPr/>
        </p:nvSpPr>
        <p:spPr>
          <a:xfrm>
            <a:off x="14240161" y="7788275"/>
            <a:ext cx="289560" cy="52832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1260" normalizeH="0" baseline="0" noProof="0" dirty="0">
                <a:ln>
                  <a:noFill/>
                </a:ln>
                <a:solidFill>
                  <a:prstClr val="black"/>
                </a:solidFill>
                <a:effectLst/>
                <a:uLnTx/>
                <a:uFillTx/>
                <a:latin typeface="Arial"/>
                <a:ea typeface="+mn-ea"/>
                <a:cs typeface="Arial"/>
              </a:rPr>
              <a:t>[</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33" name="object 33"/>
          <p:cNvSpPr txBox="1"/>
          <p:nvPr/>
        </p:nvSpPr>
        <p:spPr>
          <a:xfrm>
            <a:off x="14491613" y="7345410"/>
            <a:ext cx="442595" cy="528320"/>
          </a:xfrm>
          <a:prstGeom prst="rect">
            <a:avLst/>
          </a:prstGeom>
        </p:spPr>
        <p:txBody>
          <a:bodyPr vert="horz" wrap="square" lIns="0" tIns="12065" rIns="0" bIns="0" rtlCol="0">
            <a:spAutoFit/>
          </a:bodyPr>
          <a:lstStyle/>
          <a:p>
            <a:pPr marL="25400" marR="0" lvl="0" indent="0" algn="l" defTabSz="914400" rtl="0" eaLnBrk="1" fontAlgn="auto" latinLnBrk="0" hangingPunct="1">
              <a:lnSpc>
                <a:spcPct val="100000"/>
              </a:lnSpc>
              <a:spcBef>
                <a:spcPts val="95"/>
              </a:spcBef>
              <a:spcAft>
                <a:spcPts val="0"/>
              </a:spcAft>
              <a:buClrTx/>
              <a:buSzTx/>
              <a:buFontTx/>
              <a:buNone/>
              <a:tabLst/>
              <a:defRPr/>
            </a:pPr>
            <a:r>
              <a:rPr kumimoji="1" sz="4950" b="0" i="1" u="none" strike="noStrike" kern="1200" cap="none" spc="-375" normalizeH="0" baseline="-20202" noProof="0" dirty="0">
                <a:ln>
                  <a:noFill/>
                </a:ln>
                <a:solidFill>
                  <a:prstClr val="black"/>
                </a:solidFill>
                <a:effectLst/>
                <a:uLnTx/>
                <a:uFillTx/>
                <a:latin typeface="Arial"/>
                <a:ea typeface="+mn-ea"/>
                <a:cs typeface="Arial"/>
              </a:rPr>
              <a:t>σ</a:t>
            </a:r>
            <a:r>
              <a:rPr kumimoji="1" sz="2350" b="0" i="0" u="none" strike="noStrike" kern="1200" cap="none" spc="-250" normalizeH="0" baseline="0" noProof="0" dirty="0">
                <a:ln>
                  <a:noFill/>
                </a:ln>
                <a:solidFill>
                  <a:prstClr val="black"/>
                </a:solidFill>
                <a:effectLst/>
                <a:uLnTx/>
                <a:uFillTx/>
                <a:latin typeface="Lucida Sans Unicode"/>
                <a:ea typeface="+mn-ea"/>
                <a:cs typeface="Lucida Sans Unicode"/>
              </a:rPr>
              <a:t>2</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4" name="object 34"/>
          <p:cNvSpPr txBox="1"/>
          <p:nvPr/>
        </p:nvSpPr>
        <p:spPr>
          <a:xfrm>
            <a:off x="14710877" y="7726550"/>
            <a:ext cx="408940" cy="382270"/>
          </a:xfrm>
          <a:prstGeom prst="rect">
            <a:avLst/>
          </a:prstGeom>
        </p:spPr>
        <p:txBody>
          <a:bodyPr vert="horz" wrap="square" lIns="0" tIns="11430" rIns="0" bIns="0" rtlCol="0">
            <a:spAutoFit/>
          </a:bodyPr>
          <a:lstStyle/>
          <a:p>
            <a:pPr marL="0" marR="0" lvl="0" indent="0" algn="l" defTabSz="914400" rtl="0" eaLnBrk="1" fontAlgn="auto" latinLnBrk="0" hangingPunct="1">
              <a:lnSpc>
                <a:spcPct val="100000"/>
              </a:lnSpc>
              <a:spcBef>
                <a:spcPts val="90"/>
              </a:spcBef>
              <a:spcAft>
                <a:spcPts val="0"/>
              </a:spcAft>
              <a:buClrTx/>
              <a:buSzTx/>
              <a:buFontTx/>
              <a:buNone/>
              <a:tabLst/>
              <a:defRPr/>
            </a:pPr>
            <a:r>
              <a:rPr kumimoji="1" sz="2350" b="0" i="0" u="none" strike="noStrike" kern="1200" cap="none" spc="-200" normalizeH="0" baseline="0" noProof="0" dirty="0">
                <a:ln>
                  <a:noFill/>
                </a:ln>
                <a:solidFill>
                  <a:srgbClr val="FF0000"/>
                </a:solidFill>
                <a:effectLst/>
                <a:uLnTx/>
                <a:uFillTx/>
                <a:latin typeface="Lucida Sans Unicode"/>
                <a:ea typeface="+mn-ea"/>
                <a:cs typeface="Lucida Sans Unicode"/>
              </a:rPr>
              <a:t>acc</a:t>
            </a:r>
            <a:endParaRPr kumimoji="1" sz="2350" b="0" i="0" u="none" strike="noStrike" kern="1200" cap="none" spc="0" normalizeH="0" baseline="0" noProof="0" dirty="0">
              <a:ln>
                <a:noFill/>
              </a:ln>
              <a:solidFill>
                <a:srgbClr val="FF0000"/>
              </a:solidFill>
              <a:effectLst/>
              <a:uLnTx/>
              <a:uFillTx/>
              <a:latin typeface="Lucida Sans Unicode"/>
              <a:ea typeface="+mn-ea"/>
              <a:cs typeface="Lucida Sans Unicode"/>
            </a:endParaRPr>
          </a:p>
        </p:txBody>
      </p:sp>
      <p:sp>
        <p:nvSpPr>
          <p:cNvPr id="35" name="object 35"/>
          <p:cNvSpPr txBox="1"/>
          <p:nvPr/>
        </p:nvSpPr>
        <p:spPr>
          <a:xfrm>
            <a:off x="15416646" y="8018802"/>
            <a:ext cx="442595" cy="528320"/>
          </a:xfrm>
          <a:prstGeom prst="rect">
            <a:avLst/>
          </a:prstGeom>
        </p:spPr>
        <p:txBody>
          <a:bodyPr vert="horz" wrap="square" lIns="0" tIns="12065" rIns="0" bIns="0" rtlCol="0">
            <a:spAutoFit/>
          </a:bodyPr>
          <a:lstStyle/>
          <a:p>
            <a:pPr marL="25400" marR="0" lvl="0" indent="0" algn="l" defTabSz="914400" rtl="0" eaLnBrk="1" fontAlgn="auto" latinLnBrk="0" hangingPunct="1">
              <a:lnSpc>
                <a:spcPct val="100000"/>
              </a:lnSpc>
              <a:spcBef>
                <a:spcPts val="95"/>
              </a:spcBef>
              <a:spcAft>
                <a:spcPts val="0"/>
              </a:spcAft>
              <a:buClrTx/>
              <a:buSzTx/>
              <a:buFontTx/>
              <a:buNone/>
              <a:tabLst/>
              <a:defRPr/>
            </a:pPr>
            <a:r>
              <a:rPr kumimoji="1" sz="4950" b="0" i="1" u="none" strike="noStrike" kern="1200" cap="none" spc="-375" normalizeH="0" baseline="-20202" noProof="0" dirty="0">
                <a:ln>
                  <a:noFill/>
                </a:ln>
                <a:solidFill>
                  <a:prstClr val="black"/>
                </a:solidFill>
                <a:effectLst/>
                <a:uLnTx/>
                <a:uFillTx/>
                <a:latin typeface="Arial"/>
                <a:ea typeface="+mn-ea"/>
                <a:cs typeface="Arial"/>
              </a:rPr>
              <a:t>σ</a:t>
            </a:r>
            <a:r>
              <a:rPr kumimoji="1" sz="2350" b="0" i="0" u="none" strike="noStrike" kern="1200" cap="none" spc="-250" normalizeH="0" baseline="0" noProof="0" dirty="0">
                <a:ln>
                  <a:noFill/>
                </a:ln>
                <a:solidFill>
                  <a:prstClr val="black"/>
                </a:solidFill>
                <a:effectLst/>
                <a:uLnTx/>
                <a:uFillTx/>
                <a:latin typeface="Lucida Sans Unicode"/>
                <a:ea typeface="+mn-ea"/>
                <a:cs typeface="Lucida Sans Unicode"/>
              </a:rPr>
              <a:t>2</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6" name="object 36"/>
          <p:cNvSpPr txBox="1"/>
          <p:nvPr/>
        </p:nvSpPr>
        <p:spPr>
          <a:xfrm>
            <a:off x="15635910" y="8399942"/>
            <a:ext cx="556260" cy="382270"/>
          </a:xfrm>
          <a:prstGeom prst="rect">
            <a:avLst/>
          </a:prstGeom>
        </p:spPr>
        <p:txBody>
          <a:bodyPr vert="horz" wrap="square" lIns="0" tIns="11430" rIns="0" bIns="0" rtlCol="0">
            <a:spAutoFit/>
          </a:bodyPr>
          <a:lstStyle/>
          <a:p>
            <a:pPr marL="0" marR="0" lvl="0" indent="0" algn="l" defTabSz="914400" rtl="0" eaLnBrk="1" fontAlgn="auto" latinLnBrk="0" hangingPunct="1">
              <a:lnSpc>
                <a:spcPct val="100000"/>
              </a:lnSpc>
              <a:spcBef>
                <a:spcPts val="90"/>
              </a:spcBef>
              <a:spcAft>
                <a:spcPts val="0"/>
              </a:spcAft>
              <a:buClrTx/>
              <a:buSzTx/>
              <a:buFontTx/>
              <a:buNone/>
              <a:tabLst/>
              <a:defRPr/>
            </a:pPr>
            <a:r>
              <a:rPr kumimoji="1" sz="2350" b="0" i="0" u="none" strike="noStrike" kern="1200" cap="none" spc="-200" normalizeH="0" baseline="0" noProof="0" dirty="0">
                <a:ln>
                  <a:noFill/>
                </a:ln>
                <a:solidFill>
                  <a:srgbClr val="FF0000"/>
                </a:solidFill>
                <a:effectLst/>
                <a:uLnTx/>
                <a:uFillTx/>
                <a:latin typeface="Lucida Sans Unicode"/>
                <a:ea typeface="+mn-ea"/>
                <a:cs typeface="Lucida Sans Unicode"/>
              </a:rPr>
              <a:t>gy</a:t>
            </a:r>
            <a:r>
              <a:rPr kumimoji="1" sz="2350" b="0" i="0" u="none" strike="noStrike" kern="1200" cap="none" spc="-160" normalizeH="0" baseline="0" noProof="0" dirty="0">
                <a:ln>
                  <a:noFill/>
                </a:ln>
                <a:solidFill>
                  <a:srgbClr val="FF0000"/>
                </a:solidFill>
                <a:effectLst/>
                <a:uLnTx/>
                <a:uFillTx/>
                <a:latin typeface="Lucida Sans Unicode"/>
                <a:ea typeface="+mn-ea"/>
                <a:cs typeface="Lucida Sans Unicode"/>
              </a:rPr>
              <a:t>r</a:t>
            </a:r>
            <a:r>
              <a:rPr kumimoji="1" sz="2350" b="0" i="0" u="none" strike="noStrike" kern="1200" cap="none" spc="-275" normalizeH="0" baseline="0" noProof="0" dirty="0">
                <a:ln>
                  <a:noFill/>
                </a:ln>
                <a:solidFill>
                  <a:srgbClr val="FF0000"/>
                </a:solidFill>
                <a:effectLst/>
                <a:uLnTx/>
                <a:uFillTx/>
                <a:latin typeface="Lucida Sans Unicode"/>
                <a:ea typeface="+mn-ea"/>
                <a:cs typeface="Lucida Sans Unicode"/>
              </a:rPr>
              <a:t>o</a:t>
            </a:r>
            <a:endParaRPr kumimoji="1" sz="2350" b="0" i="0" u="none" strike="noStrike" kern="1200" cap="none" spc="0" normalizeH="0" baseline="0" noProof="0" dirty="0">
              <a:ln>
                <a:noFill/>
              </a:ln>
              <a:solidFill>
                <a:srgbClr val="FF0000"/>
              </a:solidFill>
              <a:effectLst/>
              <a:uLnTx/>
              <a:uFillTx/>
              <a:latin typeface="Lucida Sans Unicode"/>
              <a:ea typeface="+mn-ea"/>
              <a:cs typeface="Lucida Sans Unicode"/>
            </a:endParaRPr>
          </a:p>
        </p:txBody>
      </p:sp>
      <p:sp>
        <p:nvSpPr>
          <p:cNvPr id="37" name="object 37"/>
          <p:cNvSpPr txBox="1"/>
          <p:nvPr/>
        </p:nvSpPr>
        <p:spPr>
          <a:xfrm>
            <a:off x="16179210" y="7788275"/>
            <a:ext cx="289560" cy="52832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1260" normalizeH="0" baseline="0" noProof="0" dirty="0">
                <a:ln>
                  <a:noFill/>
                </a:ln>
                <a:solidFill>
                  <a:prstClr val="black"/>
                </a:solidFill>
                <a:effectLst/>
                <a:uLnTx/>
                <a:uFillTx/>
                <a:latin typeface="Arial"/>
                <a:ea typeface="+mn-ea"/>
                <a:cs typeface="Arial"/>
              </a:rPr>
              <a:t>]</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38" name="object 38"/>
          <p:cNvSpPr/>
          <p:nvPr/>
        </p:nvSpPr>
        <p:spPr>
          <a:xfrm>
            <a:off x="16487895" y="7426653"/>
            <a:ext cx="146685" cy="1497965"/>
          </a:xfrm>
          <a:custGeom>
            <a:avLst/>
            <a:gdLst/>
            <a:ahLst/>
            <a:cxnLst/>
            <a:rect l="l" t="t" r="r" b="b"/>
            <a:pathLst>
              <a:path w="146684" h="1497965">
                <a:moveTo>
                  <a:pt x="0" y="0"/>
                </a:moveTo>
                <a:lnTo>
                  <a:pt x="0" y="12565"/>
                </a:lnTo>
                <a:lnTo>
                  <a:pt x="27926" y="50038"/>
                </a:lnTo>
                <a:lnTo>
                  <a:pt x="50270" y="91152"/>
                </a:lnTo>
                <a:lnTo>
                  <a:pt x="67499" y="135035"/>
                </a:lnTo>
                <a:lnTo>
                  <a:pt x="80084" y="180817"/>
                </a:lnTo>
                <a:lnTo>
                  <a:pt x="88492" y="227624"/>
                </a:lnTo>
                <a:lnTo>
                  <a:pt x="93193" y="274585"/>
                </a:lnTo>
                <a:lnTo>
                  <a:pt x="94656" y="320827"/>
                </a:lnTo>
                <a:lnTo>
                  <a:pt x="94656" y="1176927"/>
                </a:lnTo>
                <a:lnTo>
                  <a:pt x="93193" y="1223170"/>
                </a:lnTo>
                <a:lnTo>
                  <a:pt x="88492" y="1270131"/>
                </a:lnTo>
                <a:lnTo>
                  <a:pt x="80084" y="1316938"/>
                </a:lnTo>
                <a:lnTo>
                  <a:pt x="67499" y="1362719"/>
                </a:lnTo>
                <a:lnTo>
                  <a:pt x="50270" y="1406603"/>
                </a:lnTo>
                <a:lnTo>
                  <a:pt x="27926" y="1447717"/>
                </a:lnTo>
                <a:lnTo>
                  <a:pt x="0" y="1485190"/>
                </a:lnTo>
                <a:lnTo>
                  <a:pt x="0" y="1497755"/>
                </a:lnTo>
                <a:lnTo>
                  <a:pt x="37684" y="1465609"/>
                </a:lnTo>
                <a:lnTo>
                  <a:pt x="69022" y="1427724"/>
                </a:lnTo>
                <a:lnTo>
                  <a:pt x="94422" y="1385236"/>
                </a:lnTo>
                <a:lnTo>
                  <a:pt x="114289" y="1339278"/>
                </a:lnTo>
                <a:lnTo>
                  <a:pt x="129033" y="1290984"/>
                </a:lnTo>
                <a:lnTo>
                  <a:pt x="139059" y="1241487"/>
                </a:lnTo>
                <a:lnTo>
                  <a:pt x="144777" y="1191921"/>
                </a:lnTo>
                <a:lnTo>
                  <a:pt x="146592" y="1143420"/>
                </a:lnTo>
                <a:lnTo>
                  <a:pt x="146592" y="354334"/>
                </a:lnTo>
                <a:lnTo>
                  <a:pt x="144777" y="305834"/>
                </a:lnTo>
                <a:lnTo>
                  <a:pt x="139059" y="256268"/>
                </a:lnTo>
                <a:lnTo>
                  <a:pt x="129033" y="206771"/>
                </a:lnTo>
                <a:lnTo>
                  <a:pt x="114289" y="158476"/>
                </a:lnTo>
                <a:lnTo>
                  <a:pt x="94422" y="112518"/>
                </a:lnTo>
                <a:lnTo>
                  <a:pt x="69022" y="70030"/>
                </a:lnTo>
                <a:lnTo>
                  <a:pt x="37684" y="32146"/>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txBox="1"/>
          <p:nvPr/>
        </p:nvSpPr>
        <p:spPr>
          <a:xfrm>
            <a:off x="11580592" y="6733668"/>
            <a:ext cx="2658110" cy="1644650"/>
          </a:xfrm>
          <a:prstGeom prst="rect">
            <a:avLst/>
          </a:prstGeom>
        </p:spPr>
        <p:txBody>
          <a:bodyPr vert="horz" wrap="square" lIns="0" tIns="12065" rIns="0" bIns="0" rtlCol="0">
            <a:spAutoFit/>
          </a:bodyPr>
          <a:lstStyle/>
          <a:p>
            <a:pPr marL="2540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n</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720" normalizeH="0" baseline="0" noProof="0" dirty="0">
                <a:ln>
                  <a:noFill/>
                </a:ln>
                <a:solidFill>
                  <a:prstClr val="black"/>
                </a:solidFill>
                <a:effectLst/>
                <a:uLnTx/>
                <a:uFillTx/>
                <a:latin typeface="Lucida Sans Unicode"/>
                <a:ea typeface="+mn-ea"/>
                <a:cs typeface="Lucida Sans Unicode"/>
              </a:rPr>
              <a:t>𝒩</a:t>
            </a:r>
            <a:r>
              <a:rPr kumimoji="1" sz="3300" b="0" i="0" u="none" strike="noStrike" kern="1200" cap="none" spc="-425" normalizeH="0" baseline="0" noProof="0" dirty="0">
                <a:ln>
                  <a:noFill/>
                </a:ln>
                <a:solidFill>
                  <a:prstClr val="black"/>
                </a:solidFill>
                <a:effectLst/>
                <a:uLnTx/>
                <a:uFillTx/>
                <a:latin typeface="Lucida Sans Unicode"/>
                <a:ea typeface="+mn-ea"/>
                <a:cs typeface="Lucida Sans Unicode"/>
              </a:rPr>
              <a:t> </a:t>
            </a:r>
            <a:r>
              <a:rPr kumimoji="1" sz="4950" b="0" i="0" u="none" strike="noStrike" kern="1200" cap="none" spc="-112" normalizeH="0" baseline="-10942" noProof="0" dirty="0">
                <a:ln>
                  <a:noFill/>
                </a:ln>
                <a:solidFill>
                  <a:prstClr val="black"/>
                </a:solidFill>
                <a:effectLst/>
                <a:uLnTx/>
                <a:uFillTx/>
                <a:latin typeface="Elephant"/>
                <a:ea typeface="+mn-ea"/>
                <a:cs typeface="Elephant"/>
              </a:rPr>
              <a:t>(</a:t>
            </a:r>
            <a:r>
              <a:rPr kumimoji="1" sz="3300" b="1" i="0" u="none" strike="noStrike" kern="1200" cap="none" spc="-75" normalizeH="0" baseline="0" noProof="0" dirty="0">
                <a:ln>
                  <a:noFill/>
                </a:ln>
                <a:solidFill>
                  <a:prstClr val="black"/>
                </a:solidFill>
                <a:effectLst/>
                <a:uLnTx/>
                <a:uFillTx/>
                <a:latin typeface="Times New Roman"/>
                <a:ea typeface="+mn-ea"/>
                <a:cs typeface="Times New Roman"/>
              </a:rPr>
              <a:t>0</a:t>
            </a:r>
            <a:r>
              <a:rPr kumimoji="1" sz="3300" b="0" i="0" u="none" strike="noStrike" kern="1200" cap="none" spc="-7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Q</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a:t>
            </a:r>
            <a:r>
              <a:rPr kumimoji="1" sz="4950" b="0" i="0" u="none" strike="noStrike" kern="1200" cap="none" spc="-7" normalizeH="0" baseline="-10942" noProof="0" dirty="0">
                <a:ln>
                  <a:noFill/>
                </a:ln>
                <a:solidFill>
                  <a:prstClr val="black"/>
                </a:solidFill>
                <a:effectLst/>
                <a:uLnTx/>
                <a:uFillTx/>
                <a:latin typeface="Elephant"/>
                <a:ea typeface="+mn-ea"/>
                <a:cs typeface="Elephant"/>
              </a:rPr>
              <a:t>)</a:t>
            </a:r>
            <a:endParaRPr kumimoji="1" sz="4950" b="0" i="0" u="none" strike="noStrike" kern="1200" cap="none" spc="0" normalizeH="0" baseline="-10942" noProof="0">
              <a:ln>
                <a:noFill/>
              </a:ln>
              <a:solidFill>
                <a:prstClr val="black"/>
              </a:solidFill>
              <a:effectLst/>
              <a:uLnTx/>
              <a:uFillTx/>
              <a:latin typeface="Elephant"/>
              <a:ea typeface="+mn-ea"/>
              <a:cs typeface="Elephant"/>
            </a:endParaRPr>
          </a:p>
          <a:p>
            <a:pPr marL="506730" marR="0" lvl="0" indent="0" algn="l" defTabSz="914400" rtl="0" eaLnBrk="1" fontAlgn="auto" latinLnBrk="0" hangingPunct="1">
              <a:lnSpc>
                <a:spcPct val="100000"/>
              </a:lnSpc>
              <a:spcBef>
                <a:spcPts val="4830"/>
              </a:spcBef>
              <a:spcAft>
                <a:spcPts val="0"/>
              </a:spcAft>
              <a:buClrTx/>
              <a:buSzTx/>
              <a:buFontTx/>
              <a:buNone/>
              <a:tabLst>
                <a:tab pos="1616075" algn="l"/>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720" normalizeH="0" baseline="0" noProof="0" dirty="0">
                <a:ln>
                  <a:noFill/>
                </a:ln>
                <a:solidFill>
                  <a:prstClr val="black"/>
                </a:solidFill>
                <a:effectLst/>
                <a:uLnTx/>
                <a:uFillTx/>
                <a:latin typeface="Lucida Sans Unicode"/>
                <a:ea typeface="+mn-ea"/>
                <a:cs typeface="Lucida Sans Unicode"/>
              </a:rPr>
              <a:t>𝒩	</a:t>
            </a:r>
            <a:r>
              <a:rPr kumimoji="1" sz="3300" b="1" i="0" u="none" strike="noStrike" kern="1200" cap="none" spc="-114" normalizeH="0" baseline="0" noProof="0" dirty="0">
                <a:ln>
                  <a:noFill/>
                </a:ln>
                <a:solidFill>
                  <a:prstClr val="black"/>
                </a:solidFill>
                <a:effectLst/>
                <a:uLnTx/>
                <a:uFillTx/>
                <a:latin typeface="Times New Roman"/>
                <a:ea typeface="+mn-ea"/>
                <a:cs typeface="Times New Roman"/>
              </a:rPr>
              <a:t>0</a:t>
            </a:r>
            <a:r>
              <a:rPr kumimoji="1" sz="3300" b="0" i="0" u="none" strike="noStrike" kern="1200" cap="none" spc="-114"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58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25"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25" normalizeH="0" baseline="0" noProof="0" dirty="0">
                <a:ln>
                  <a:noFill/>
                </a:ln>
                <a:solidFill>
                  <a:prstClr val="black"/>
                </a:solidFill>
                <a:effectLst/>
                <a:uLnTx/>
                <a:uFillTx/>
                <a:latin typeface="Times New Roman"/>
                <a:ea typeface="+mn-ea"/>
                <a:cs typeface="Times New Roman"/>
              </a:rPr>
              <a:t>t</a:t>
            </a:r>
            <a:r>
              <a:rPr kumimoji="1" sz="3525" b="0" i="0" u="none" strike="noStrike" kern="1200" cap="none" spc="-37" normalizeH="0" baseline="28368" noProof="0" dirty="0">
                <a:ln>
                  <a:noFill/>
                </a:ln>
                <a:solidFill>
                  <a:prstClr val="black"/>
                </a:solidFill>
                <a:effectLst/>
                <a:uLnTx/>
                <a:uFillTx/>
                <a:latin typeface="Lucida Sans Unicode"/>
                <a:ea typeface="+mn-ea"/>
                <a:cs typeface="Lucida Sans Unicode"/>
              </a:rPr>
              <a:t>2</a:t>
            </a:r>
            <a:endParaRPr kumimoji="1" sz="3525" b="0" i="0" u="none" strike="noStrike" kern="1200" cap="none" spc="0" normalizeH="0" baseline="28368" noProof="0">
              <a:ln>
                <a:noFill/>
              </a:ln>
              <a:solidFill>
                <a:prstClr val="black"/>
              </a:solidFill>
              <a:effectLst/>
              <a:uLnTx/>
              <a:uFillTx/>
              <a:latin typeface="Lucida Sans Unicode"/>
              <a:ea typeface="+mn-ea"/>
              <a:cs typeface="Lucida Sans Unicode"/>
            </a:endParaRPr>
          </a:p>
        </p:txBody>
      </p:sp>
      <p:sp>
        <p:nvSpPr>
          <p:cNvPr id="40" name="object 40"/>
          <p:cNvSpPr txBox="1"/>
          <p:nvPr/>
        </p:nvSpPr>
        <p:spPr>
          <a:xfrm>
            <a:off x="1398640" y="6583957"/>
            <a:ext cx="1263650" cy="1344930"/>
          </a:xfrm>
          <a:prstGeom prst="rect">
            <a:avLst/>
          </a:prstGeom>
        </p:spPr>
        <p:txBody>
          <a:bodyPr vert="horz" wrap="square" lIns="0" tIns="15240" rIns="0" bIns="0" rtlCol="0">
            <a:spAutoFit/>
          </a:bodyPr>
          <a:lstStyle/>
          <a:p>
            <a:pPr marL="254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10" normalizeH="0" baseline="0" noProof="0" dirty="0">
                <a:ln>
                  <a:noFill/>
                </a:ln>
                <a:solidFill>
                  <a:prstClr val="black"/>
                </a:solidFill>
                <a:effectLst/>
                <a:uLnTx/>
                <a:uFillTx/>
                <a:latin typeface="Times New Roman"/>
                <a:ea typeface="+mn-ea"/>
                <a:cs typeface="Times New Roman"/>
              </a:rPr>
              <a:t>where…</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1" sz="3000" b="0" i="0" u="none" strike="noStrike" kern="1200" cap="none" spc="0" normalizeH="0" baseline="0" noProof="0">
              <a:ln>
                <a:noFill/>
              </a:ln>
              <a:solidFill>
                <a:prstClr val="black"/>
              </a:solidFill>
              <a:effectLst/>
              <a:uLnTx/>
              <a:uFillTx/>
              <a:latin typeface="Times New Roman"/>
              <a:ea typeface="+mn-ea"/>
              <a:cs typeface="Times New Roman"/>
            </a:endParaRPr>
          </a:p>
          <a:p>
            <a:pPr marL="81280" marR="0" lvl="0" indent="0" algn="l" defTabSz="914400" rtl="0" eaLnBrk="1" fontAlgn="auto" latinLnBrk="0" hangingPunct="1">
              <a:lnSpc>
                <a:spcPct val="100000"/>
              </a:lnSpc>
              <a:spcBef>
                <a:spcPts val="5"/>
              </a:spcBef>
              <a:spcAft>
                <a:spcPts val="0"/>
              </a:spcAft>
              <a:buClrTx/>
              <a:buSzTx/>
              <a:buFontTx/>
              <a:buNone/>
              <a:tabLst/>
              <a:defRPr/>
            </a:pPr>
            <a:r>
              <a:rPr kumimoji="1" sz="4950" b="1" i="0" u="none" strike="noStrike" kern="1200" cap="none" spc="-225" normalizeH="0" baseline="13468" noProof="0" dirty="0">
                <a:ln>
                  <a:noFill/>
                </a:ln>
                <a:solidFill>
                  <a:prstClr val="black"/>
                </a:solidFill>
                <a:effectLst/>
                <a:uLnTx/>
                <a:uFillTx/>
                <a:latin typeface="Times New Roman"/>
                <a:ea typeface="+mn-ea"/>
                <a:cs typeface="Times New Roman"/>
              </a:rPr>
              <a:t>F</a:t>
            </a:r>
            <a:r>
              <a:rPr kumimoji="1" sz="2350" b="0" i="1" u="none" strike="noStrike" kern="1200" cap="none" spc="-150"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50" normalizeH="0" baseline="0" noProof="0" dirty="0">
                <a:ln>
                  <a:noFill/>
                </a:ln>
                <a:solidFill>
                  <a:prstClr val="black"/>
                </a:solidFill>
                <a:effectLst/>
                <a:uLnTx/>
                <a:uFillTx/>
                <a:latin typeface="Lucida Sans Unicode"/>
                <a:ea typeface="+mn-ea"/>
                <a:cs typeface="Lucida Sans Unicode"/>
              </a:rPr>
              <a:t>−1</a:t>
            </a:r>
            <a:r>
              <a:rPr kumimoji="1" sz="2350" b="0" i="0" u="none" strike="noStrike" kern="1200" cap="none" spc="105" normalizeH="0" baseline="0" noProof="0" dirty="0">
                <a:ln>
                  <a:noFill/>
                </a:ln>
                <a:solidFill>
                  <a:prstClr val="black"/>
                </a:solidFill>
                <a:effectLst/>
                <a:uLnTx/>
                <a:uFillTx/>
                <a:latin typeface="Lucida Sans Unicode"/>
                <a:ea typeface="+mn-ea"/>
                <a:cs typeface="Lucida Sans Unicode"/>
              </a:rPr>
              <a:t> </a:t>
            </a:r>
            <a:r>
              <a:rPr kumimoji="1" sz="4950" b="0" i="0" u="none" strike="noStrike" kern="1200" cap="none" spc="-547" normalizeH="0" baseline="13468" noProof="0" dirty="0">
                <a:ln>
                  <a:noFill/>
                </a:ln>
                <a:solidFill>
                  <a:prstClr val="black"/>
                </a:solidFill>
                <a:effectLst/>
                <a:uLnTx/>
                <a:uFillTx/>
                <a:latin typeface="Lucida Sans Unicode"/>
                <a:ea typeface="+mn-ea"/>
                <a:cs typeface="Lucida Sans Unicode"/>
              </a:rPr>
              <a:t>=</a:t>
            </a:r>
            <a:endParaRPr kumimoji="1" sz="4950" b="0" i="0" u="none" strike="noStrike" kern="1200" cap="none" spc="0" normalizeH="0" baseline="13468" noProof="0">
              <a:ln>
                <a:noFill/>
              </a:ln>
              <a:solidFill>
                <a:prstClr val="black"/>
              </a:solidFill>
              <a:effectLst/>
              <a:uLnTx/>
              <a:uFillTx/>
              <a:latin typeface="Lucida Sans Unicode"/>
              <a:ea typeface="+mn-ea"/>
              <a:cs typeface="Lucida Sans Unicode"/>
            </a:endParaRPr>
          </a:p>
        </p:txBody>
      </p:sp>
      <p:sp>
        <p:nvSpPr>
          <p:cNvPr id="41" name="object 41"/>
          <p:cNvSpPr txBox="1"/>
          <p:nvPr/>
        </p:nvSpPr>
        <p:spPr>
          <a:xfrm>
            <a:off x="7298207" y="8918965"/>
            <a:ext cx="1686450" cy="402590"/>
          </a:xfrm>
          <a:prstGeom prst="rect">
            <a:avLst/>
          </a:prstGeom>
        </p:spPr>
        <p:txBody>
          <a:bodyPr vert="horz" wrap="square" lIns="0" tIns="15240" rIns="0" bIns="0" rtlCol="0">
            <a:spAutoFit/>
          </a:bodyPr>
          <a:lstStyle/>
          <a:p>
            <a:pPr marL="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5" normalizeH="0" baseline="0" noProof="0" dirty="0">
                <a:ln>
                  <a:noFill/>
                </a:ln>
                <a:solidFill>
                  <a:prstClr val="black"/>
                </a:solidFill>
                <a:effectLst/>
                <a:uLnTx/>
                <a:uFillTx/>
                <a:latin typeface="Arial"/>
                <a:ea typeface="+mn-ea"/>
                <a:cs typeface="Arial"/>
              </a:rPr>
              <a:t>is the </a:t>
            </a:r>
            <a:r>
              <a:rPr kumimoji="1" sz="3675" b="0" i="0" u="none" strike="noStrike" kern="1200" cap="none" spc="-472" normalizeH="0" baseline="1133" noProof="0" dirty="0">
                <a:ln>
                  <a:noFill/>
                </a:ln>
                <a:solidFill>
                  <a:prstClr val="black"/>
                </a:solidFill>
                <a:effectLst/>
                <a:uLnTx/>
                <a:uFillTx/>
                <a:latin typeface="Lucida Sans Unicode"/>
                <a:ea typeface="+mn-ea"/>
                <a:cs typeface="Lucida Sans Unicode"/>
              </a:rPr>
              <a:t>3</a:t>
            </a:r>
            <a:r>
              <a:rPr kumimoji="1" sz="3675" b="0" i="0" u="none" strike="noStrike" kern="1200" cap="none" spc="-547" normalizeH="0" baseline="1133" noProof="0" dirty="0">
                <a:ln>
                  <a:noFill/>
                </a:ln>
                <a:solidFill>
                  <a:prstClr val="black"/>
                </a:solidFill>
                <a:effectLst/>
                <a:uLnTx/>
                <a:uFillTx/>
                <a:latin typeface="Lucida Sans Unicode"/>
                <a:ea typeface="+mn-ea"/>
                <a:cs typeface="Lucida Sans Unicode"/>
              </a:rPr>
              <a:t> </a:t>
            </a:r>
            <a:r>
              <a:rPr kumimoji="1" sz="3675" b="0" i="0" u="none" strike="noStrike" kern="1200" cap="none" spc="-547" normalizeH="0" baseline="1133" noProof="0" dirty="0" smtClean="0">
                <a:ln>
                  <a:noFill/>
                </a:ln>
                <a:solidFill>
                  <a:prstClr val="black"/>
                </a:solidFill>
                <a:effectLst/>
                <a:uLnTx/>
                <a:uFillTx/>
                <a:latin typeface="Lucida Sans Unicode"/>
                <a:ea typeface="+mn-ea"/>
                <a:cs typeface="Lucida Sans Unicode"/>
              </a:rPr>
              <a:t>×</a:t>
            </a:r>
            <a:r>
              <a:rPr kumimoji="1" lang="ja-JP" altLang="en-US" sz="3675" b="0" i="0" u="none" strike="noStrike" kern="1200" cap="none" spc="-547" normalizeH="0" baseline="1133" noProof="0" dirty="0" smtClean="0">
                <a:ln>
                  <a:noFill/>
                </a:ln>
                <a:solidFill>
                  <a:prstClr val="black"/>
                </a:solidFill>
                <a:effectLst/>
                <a:uLnTx/>
                <a:uFillTx/>
                <a:latin typeface="Lucida Sans Unicode"/>
                <a:ea typeface="+mn-ea"/>
                <a:cs typeface="Lucida Sans Unicode"/>
              </a:rPr>
              <a:t>３</a:t>
            </a:r>
            <a:endParaRPr kumimoji="1" sz="3675" b="0" i="0" u="none" strike="noStrike" kern="1200" cap="none" spc="0" normalizeH="0" baseline="1133" noProof="0" dirty="0">
              <a:ln>
                <a:noFill/>
              </a:ln>
              <a:solidFill>
                <a:prstClr val="black"/>
              </a:solidFill>
              <a:effectLst/>
              <a:uLnTx/>
              <a:uFillTx/>
              <a:latin typeface="Lucida Sans Unicode"/>
              <a:ea typeface="+mn-ea"/>
              <a:cs typeface="Lucida Sans Unicode"/>
            </a:endParaRPr>
          </a:p>
        </p:txBody>
      </p:sp>
      <p:sp>
        <p:nvSpPr>
          <p:cNvPr id="42" name="object 42"/>
          <p:cNvSpPr txBox="1"/>
          <p:nvPr/>
        </p:nvSpPr>
        <p:spPr>
          <a:xfrm>
            <a:off x="8889781" y="8918965"/>
            <a:ext cx="1993264" cy="402590"/>
          </a:xfrm>
          <a:prstGeom prst="rect">
            <a:avLst/>
          </a:prstGeom>
        </p:spPr>
        <p:txBody>
          <a:bodyPr vert="horz" wrap="square" lIns="0" tIns="15240" rIns="0" bIns="0" rtlCol="0">
            <a:spAutoFit/>
          </a:bodyPr>
          <a:lstStyle/>
          <a:p>
            <a:pPr marL="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40" normalizeH="0" baseline="0" noProof="0" dirty="0">
                <a:ln>
                  <a:noFill/>
                </a:ln>
                <a:solidFill>
                  <a:prstClr val="black"/>
                </a:solidFill>
                <a:effectLst/>
                <a:uLnTx/>
                <a:uFillTx/>
                <a:latin typeface="Arial"/>
                <a:ea typeface="+mn-ea"/>
                <a:cs typeface="Arial"/>
              </a:rPr>
              <a:t>identity</a:t>
            </a:r>
            <a:r>
              <a:rPr kumimoji="1" sz="2450" b="0" i="0" u="none" strike="noStrike" kern="1200" cap="none" spc="5" normalizeH="0" baseline="0" noProof="0" dirty="0">
                <a:ln>
                  <a:noFill/>
                </a:ln>
                <a:solidFill>
                  <a:prstClr val="black"/>
                </a:solidFill>
                <a:effectLst/>
                <a:uLnTx/>
                <a:uFillTx/>
                <a:latin typeface="Arial"/>
                <a:ea typeface="+mn-ea"/>
                <a:cs typeface="Arial"/>
              </a:rPr>
              <a:t> </a:t>
            </a:r>
            <a:r>
              <a:rPr kumimoji="1" sz="2450" b="0" i="0" u="none" strike="noStrike" kern="1200" cap="none" spc="10" normalizeH="0" baseline="0" noProof="0" dirty="0">
                <a:ln>
                  <a:noFill/>
                </a:ln>
                <a:solidFill>
                  <a:prstClr val="black"/>
                </a:solidFill>
                <a:effectLst/>
                <a:uLnTx/>
                <a:uFillTx/>
                <a:latin typeface="Arial"/>
                <a:ea typeface="+mn-ea"/>
                <a:cs typeface="Arial"/>
              </a:rPr>
              <a:t>matrix</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
        <p:nvSpPr>
          <p:cNvPr id="43" name="正方形/長方形 42"/>
          <p:cNvSpPr/>
          <p:nvPr/>
        </p:nvSpPr>
        <p:spPr>
          <a:xfrm>
            <a:off x="-6350" y="4503281"/>
            <a:ext cx="4179707" cy="1938992"/>
          </a:xfrm>
          <a:prstGeom prst="rect">
            <a:avLst/>
          </a:prstGeom>
        </p:spPr>
        <p:txBody>
          <a:bodyPr wrap="square">
            <a:spAutoFit/>
          </a:bodyPr>
          <a:lstStyle/>
          <a:p>
            <a:r>
              <a:rPr lang="en-US" altLang="ja-JP" sz="2400" dirty="0">
                <a:solidFill>
                  <a:srgbClr val="000000"/>
                </a:solidFill>
                <a:latin typeface="TYBZJL+HelveticaNeue"/>
              </a:rPr>
              <a:t>There are some advantages to representing the </a:t>
            </a:r>
            <a:r>
              <a:rPr lang="en-US" altLang="ja-JP" sz="2400" dirty="0">
                <a:solidFill>
                  <a:srgbClr val="FF0000"/>
                </a:solidFill>
                <a:latin typeface="TYBZJL+HelveticaNeue"/>
              </a:rPr>
              <a:t>orientation</a:t>
            </a:r>
            <a:r>
              <a:rPr lang="en-US" altLang="ja-JP" sz="2400" dirty="0">
                <a:solidFill>
                  <a:srgbClr val="000000"/>
                </a:solidFill>
                <a:latin typeface="TYBZJL+HelveticaNeue"/>
              </a:rPr>
              <a:t> </a:t>
            </a:r>
            <a:r>
              <a:rPr lang="en-US" altLang="ja-JP" sz="2400" dirty="0">
                <a:solidFill>
                  <a:srgbClr val="FF0000"/>
                </a:solidFill>
                <a:latin typeface="TYBZJL+HelveticaNeue"/>
              </a:rPr>
              <a:t>error</a:t>
            </a:r>
            <a:r>
              <a:rPr lang="en-US" altLang="ja-JP" sz="2400" dirty="0">
                <a:solidFill>
                  <a:srgbClr val="000000"/>
                </a:solidFill>
                <a:latin typeface="TYBZJL+HelveticaNeue"/>
              </a:rPr>
              <a:t> in the </a:t>
            </a:r>
            <a:r>
              <a:rPr lang="en-US" altLang="ja-JP" sz="2400" dirty="0">
                <a:solidFill>
                  <a:srgbClr val="FF0000"/>
                </a:solidFill>
                <a:latin typeface="TYBZJL+HelveticaNeue"/>
              </a:rPr>
              <a:t>global or navigation frame</a:t>
            </a:r>
            <a:r>
              <a:rPr lang="en-US" altLang="ja-JP" sz="2400" dirty="0">
                <a:solidFill>
                  <a:srgbClr val="000000"/>
                </a:solidFill>
                <a:latin typeface="TYBZJL+HelveticaNeue"/>
              </a:rPr>
              <a:t>, rather than in the local frame. </a:t>
            </a:r>
            <a:endParaRPr lang="ja-JP" altLang="en-US" sz="2400" dirty="0"/>
          </a:p>
        </p:txBody>
      </p:sp>
      <p:pic>
        <p:nvPicPr>
          <p:cNvPr id="44" name="図 43"/>
          <p:cNvPicPr>
            <a:picLocks noChangeAspect="1"/>
          </p:cNvPicPr>
          <p:nvPr/>
        </p:nvPicPr>
        <p:blipFill>
          <a:blip r:embed="rId3"/>
          <a:stretch>
            <a:fillRect/>
          </a:stretch>
        </p:blipFill>
        <p:spPr>
          <a:xfrm>
            <a:off x="13225241" y="1983380"/>
            <a:ext cx="6818677" cy="1309095"/>
          </a:xfrm>
          <a:prstGeom prst="rect">
            <a:avLst/>
          </a:prstGeom>
        </p:spPr>
      </p:pic>
      <mc:AlternateContent xmlns:mc="http://schemas.openxmlformats.org/markup-compatibility/2006" xmlns:a14="http://schemas.microsoft.com/office/drawing/2010/main">
        <mc:Choice Requires="a14">
          <p:sp>
            <p:nvSpPr>
              <p:cNvPr id="45" name="テキスト ボックス 44"/>
              <p:cNvSpPr txBox="1"/>
              <p:nvPr/>
            </p:nvSpPr>
            <p:spPr>
              <a:xfrm>
                <a:off x="11530542" y="5171364"/>
                <a:ext cx="7894108" cy="738664"/>
              </a:xfrm>
              <a:prstGeom prst="rect">
                <a:avLst/>
              </a:prstGeom>
              <a:noFill/>
            </p:spPr>
            <p:txBody>
              <a:bodyPr wrap="squar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𝐹</m:t>
                        </m:r>
                      </m:e>
                      <m:sub>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1</m:t>
                        </m:r>
                      </m:sub>
                    </m:sSub>
                    <m:r>
                      <a:rPr lang="ja-JP" altLang="en-US" sz="2400" i="1">
                        <a:latin typeface="Cambria Math" panose="02040503050406030204" pitchFamily="18" charset="0"/>
                      </a:rPr>
                      <m:t>は</m:t>
                    </m:r>
                  </m:oMath>
                </a14:m>
                <a:r>
                  <a:rPr kumimoji="1" lang="en-US" altLang="ja-JP" sz="2400" dirty="0" smtClean="0"/>
                  <a:t>Motion Model</a:t>
                </a:r>
                <a:r>
                  <a:rPr kumimoji="1" lang="ja-JP" altLang="en-US" sz="2400" dirty="0" smtClean="0"/>
                  <a:t>が</a:t>
                </a:r>
                <a:r>
                  <a:rPr kumimoji="1" lang="en-US" altLang="ja-JP" sz="2400" dirty="0" smtClean="0"/>
                  <a:t>state</a:t>
                </a:r>
                <a:r>
                  <a:rPr kumimoji="1" lang="ja-JP" altLang="en-US" sz="2400" dirty="0" smtClean="0"/>
                  <a:t>に対する</a:t>
                </a:r>
                <a:r>
                  <a:rPr kumimoji="1" lang="en-US" altLang="ja-JP" sz="2400" dirty="0" smtClean="0"/>
                  <a:t>Jacobian</a:t>
                </a:r>
                <a:r>
                  <a:rPr kumimoji="1" lang="ja-JP" altLang="en-US" sz="2400" dirty="0" smtClean="0"/>
                  <a:t>行列だ。</a:t>
                </a:r>
                <a:r>
                  <a:rPr kumimoji="1" lang="en-US" altLang="ja-JP" sz="2400" dirty="0" smtClean="0">
                    <a:solidFill>
                      <a:srgbClr val="FF0000"/>
                    </a:solidFill>
                  </a:rPr>
                  <a:t>EKF</a:t>
                </a:r>
                <a:r>
                  <a:rPr lang="ja-JP" altLang="en-US" sz="2400" dirty="0" smtClean="0">
                    <a:solidFill>
                      <a:srgbClr val="FF0000"/>
                    </a:solidFill>
                  </a:rPr>
                  <a:t>も</a:t>
                </a:r>
                <a:r>
                  <a:rPr lang="en-US" altLang="ja-JP" sz="2400" dirty="0" smtClean="0">
                    <a:solidFill>
                      <a:srgbClr val="FF0000"/>
                    </a:solidFill>
                  </a:rPr>
                  <a:t>Error-State</a:t>
                </a:r>
                <a:r>
                  <a:rPr lang="ja-JP" altLang="en-US" sz="2400" dirty="0">
                    <a:solidFill>
                      <a:srgbClr val="FF0000"/>
                    </a:solidFill>
                  </a:rPr>
                  <a:t> </a:t>
                </a:r>
                <a:r>
                  <a:rPr lang="en-US" altLang="ja-JP" sz="2400" dirty="0" smtClean="0">
                    <a:solidFill>
                      <a:srgbClr val="FF0000"/>
                    </a:solidFill>
                  </a:rPr>
                  <a:t>EKF</a:t>
                </a:r>
                <a:r>
                  <a:rPr lang="ja-JP" altLang="en-US" sz="2400" dirty="0" smtClean="0">
                    <a:solidFill>
                      <a:srgbClr val="FF0000"/>
                    </a:solidFill>
                  </a:rPr>
                  <a:t>も同じ</a:t>
                </a:r>
                <a:r>
                  <a:rPr lang="ja-JP" altLang="en-US" sz="2400" dirty="0" smtClean="0"/>
                  <a:t>だ。</a:t>
                </a:r>
                <a:endParaRPr kumimoji="1" lang="ja-JP" altLang="en-US" sz="24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11530542" y="5171364"/>
                <a:ext cx="7894108" cy="738664"/>
              </a:xfrm>
              <a:prstGeom prst="rect">
                <a:avLst/>
              </a:prstGeom>
              <a:blipFill>
                <a:blip r:embed="rId4"/>
                <a:stretch>
                  <a:fillRect l="-2317" t="-15702" b="-25620"/>
                </a:stretch>
              </a:blipFill>
            </p:spPr>
            <p:txBody>
              <a:bodyPr/>
              <a:lstStyle/>
              <a:p>
                <a:r>
                  <a:rPr lang="ja-JP" altLang="en-US">
                    <a:noFill/>
                  </a:rPr>
                  <a:t> </a:t>
                </a:r>
              </a:p>
            </p:txBody>
          </p:sp>
        </mc:Fallback>
      </mc:AlternateContent>
      <p:pic>
        <p:nvPicPr>
          <p:cNvPr id="46" name="図 45"/>
          <p:cNvPicPr>
            <a:picLocks noChangeAspect="1"/>
          </p:cNvPicPr>
          <p:nvPr/>
        </p:nvPicPr>
        <p:blipFill>
          <a:blip r:embed="rId5"/>
          <a:stretch>
            <a:fillRect/>
          </a:stretch>
        </p:blipFill>
        <p:spPr>
          <a:xfrm>
            <a:off x="-6350" y="8801016"/>
            <a:ext cx="7041444" cy="2188383"/>
          </a:xfrm>
          <a:prstGeom prst="rect">
            <a:avLst/>
          </a:prstGeom>
        </p:spPr>
      </p:pic>
      <p:sp>
        <p:nvSpPr>
          <p:cNvPr id="47" name="正方形/長方形 46"/>
          <p:cNvSpPr/>
          <p:nvPr/>
        </p:nvSpPr>
        <p:spPr>
          <a:xfrm>
            <a:off x="4489450" y="6773602"/>
            <a:ext cx="2568541" cy="986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3124737" y="5995784"/>
            <a:ext cx="7140977" cy="830997"/>
          </a:xfrm>
          <a:prstGeom prst="rect">
            <a:avLst/>
          </a:prstGeom>
          <a:noFill/>
        </p:spPr>
        <p:txBody>
          <a:bodyPr wrap="square" rtlCol="0">
            <a:spAutoFit/>
          </a:bodyPr>
          <a:lstStyle/>
          <a:p>
            <a:r>
              <a:rPr kumimoji="1" lang="ja-JP" altLang="en-US" sz="2400" dirty="0" smtClean="0"/>
              <a:t>赤い枠内の計算よくわかっていない。</a:t>
            </a:r>
            <a:r>
              <a:rPr kumimoji="1" lang="en-US" altLang="ja-JP" sz="2400" dirty="0" smtClean="0"/>
              <a:t>0</a:t>
            </a:r>
            <a:r>
              <a:rPr kumimoji="1" lang="ja-JP" altLang="en-US" sz="2400" dirty="0" smtClean="0"/>
              <a:t>は位置とオリエンテーションが独立していると意味していると思う。</a:t>
            </a:r>
            <a:endParaRPr kumimoji="1" lang="ja-JP" altLang="en-US" sz="2400" dirty="0"/>
          </a:p>
        </p:txBody>
      </p:sp>
      <p:sp>
        <p:nvSpPr>
          <p:cNvPr id="49" name="テキスト ボックス 48"/>
          <p:cNvSpPr txBox="1"/>
          <p:nvPr/>
        </p:nvSpPr>
        <p:spPr>
          <a:xfrm>
            <a:off x="10847995" y="8730992"/>
            <a:ext cx="3357033" cy="1938992"/>
          </a:xfrm>
          <a:prstGeom prst="rect">
            <a:avLst/>
          </a:prstGeom>
          <a:noFill/>
        </p:spPr>
        <p:txBody>
          <a:bodyPr wrap="square" rtlCol="0">
            <a:spAutoFit/>
          </a:bodyPr>
          <a:lstStyle/>
          <a:p>
            <a:r>
              <a:rPr kumimoji="1" lang="ja-JP" altLang="en-US" sz="2400" dirty="0" smtClean="0"/>
              <a:t>直感的に言うと、速度モデルが加速度計ノイズを含んでいる、</a:t>
            </a:r>
            <a:r>
              <a:rPr kumimoji="1" lang="en-US" altLang="ja-JP" sz="2400" dirty="0" smtClean="0"/>
              <a:t>Orientation</a:t>
            </a:r>
            <a:r>
              <a:rPr kumimoji="1" lang="ja-JP" altLang="en-US" sz="2400" dirty="0" smtClean="0"/>
              <a:t>モデルは</a:t>
            </a:r>
            <a:r>
              <a:rPr kumimoji="1" lang="en-US" altLang="ja-JP" sz="2400" dirty="0" smtClean="0"/>
              <a:t>gyroscope</a:t>
            </a:r>
            <a:r>
              <a:rPr kumimoji="1" lang="ja-JP" altLang="en-US" sz="2400" dirty="0" smtClean="0"/>
              <a:t>ノイズを含んでいる</a:t>
            </a:r>
            <a:endParaRPr kumimoji="1" lang="ja-JP" altLang="en-US" sz="2400" dirty="0"/>
          </a:p>
        </p:txBody>
      </p:sp>
      <p:sp>
        <p:nvSpPr>
          <p:cNvPr id="50" name="正方形/長方形 49"/>
          <p:cNvSpPr/>
          <p:nvPr/>
        </p:nvSpPr>
        <p:spPr>
          <a:xfrm>
            <a:off x="6998766" y="8855075"/>
            <a:ext cx="337913" cy="461665"/>
          </a:xfrm>
          <a:prstGeom prst="rect">
            <a:avLst/>
          </a:prstGeom>
        </p:spPr>
        <p:txBody>
          <a:bodyPr wrap="none">
            <a:spAutoFit/>
          </a:bodyPr>
          <a:lstStyle/>
          <a:p>
            <a:r>
              <a:rPr lang="en-US" altLang="ja-JP" sz="2400" b="1" spc="-5" dirty="0">
                <a:solidFill>
                  <a:prstClr val="black"/>
                </a:solidFill>
                <a:latin typeface="Times New Roman"/>
                <a:cs typeface="Times New Roman"/>
              </a:rPr>
              <a:t>1</a:t>
            </a:r>
            <a:endParaRPr lang="ja-JP" altLang="en-US" sz="2400" dirty="0"/>
          </a:p>
        </p:txBody>
      </p:sp>
      <p:sp>
        <p:nvSpPr>
          <p:cNvPr id="52" name="テキスト ボックス 51"/>
          <p:cNvSpPr txBox="1"/>
          <p:nvPr/>
        </p:nvSpPr>
        <p:spPr>
          <a:xfrm>
            <a:off x="174572" y="1785973"/>
            <a:ext cx="2861093" cy="2677656"/>
          </a:xfrm>
          <a:prstGeom prst="rect">
            <a:avLst/>
          </a:prstGeom>
          <a:noFill/>
        </p:spPr>
        <p:txBody>
          <a:bodyPr wrap="square" rtlCol="0">
            <a:spAutoFit/>
          </a:bodyPr>
          <a:lstStyle/>
          <a:p>
            <a:r>
              <a:rPr kumimoji="1" lang="en-US" altLang="ja-JP" sz="2400" dirty="0" smtClean="0"/>
              <a:t>Quaternion</a:t>
            </a:r>
            <a:r>
              <a:rPr kumimoji="1" lang="ja-JP" altLang="en-US" sz="2400" dirty="0" smtClean="0"/>
              <a:t>は常に</a:t>
            </a:r>
            <a:r>
              <a:rPr kumimoji="1" lang="en-US" altLang="ja-JP" sz="2400" dirty="0" smtClean="0"/>
              <a:t>global / navigation</a:t>
            </a:r>
            <a:r>
              <a:rPr kumimoji="1" lang="ja-JP" altLang="en-US" sz="2400" dirty="0" smtClean="0"/>
              <a:t>フレームでのオリエンテーションだから、その差も</a:t>
            </a:r>
            <a:r>
              <a:rPr kumimoji="1" lang="en-US" altLang="ja-JP" sz="2400" dirty="0" smtClean="0"/>
              <a:t>global / navigation</a:t>
            </a:r>
            <a:r>
              <a:rPr kumimoji="1" lang="ja-JP" altLang="en-US" sz="2400" dirty="0" smtClean="0"/>
              <a:t>フレームを参照するんだ。</a:t>
            </a:r>
            <a:endParaRPr kumimoji="1" lang="ja-JP" altLang="en-US" sz="2400" dirty="0"/>
          </a:p>
        </p:txBody>
      </p:sp>
      <p:sp>
        <p:nvSpPr>
          <p:cNvPr id="53" name="テキスト ボックス 52"/>
          <p:cNvSpPr txBox="1"/>
          <p:nvPr/>
        </p:nvSpPr>
        <p:spPr>
          <a:xfrm>
            <a:off x="6129759" y="1277013"/>
            <a:ext cx="3769891" cy="4154984"/>
          </a:xfrm>
          <a:prstGeom prst="rect">
            <a:avLst/>
          </a:prstGeom>
          <a:noFill/>
        </p:spPr>
        <p:txBody>
          <a:bodyPr wrap="square" rtlCol="0">
            <a:spAutoFit/>
          </a:bodyPr>
          <a:lstStyle/>
          <a:p>
            <a:r>
              <a:rPr kumimoji="1" lang="en-US" altLang="ja-JP" sz="2400" dirty="0" smtClean="0"/>
              <a:t>4</a:t>
            </a:r>
            <a:r>
              <a:rPr kumimoji="1" lang="ja-JP" altLang="en-US" sz="2400" dirty="0" smtClean="0"/>
              <a:t>次元</a:t>
            </a:r>
            <a:r>
              <a:rPr kumimoji="1" lang="en-US" altLang="ja-JP" sz="2400" dirty="0" smtClean="0"/>
              <a:t>Quaternion</a:t>
            </a:r>
            <a:r>
              <a:rPr kumimoji="1" lang="ja-JP" altLang="en-US" sz="2400" dirty="0" smtClean="0"/>
              <a:t>の差が</a:t>
            </a:r>
            <a:r>
              <a:rPr kumimoji="1" lang="en-US" altLang="ja-JP" sz="2400" dirty="0" smtClean="0"/>
              <a:t>3</a:t>
            </a:r>
            <a:r>
              <a:rPr kumimoji="1" lang="ja-JP" altLang="en-US" sz="2400" dirty="0" smtClean="0"/>
              <a:t>次元になるのは、</a:t>
            </a:r>
            <a:r>
              <a:rPr kumimoji="1" lang="en-US" altLang="ja-JP" sz="2400" dirty="0" smtClean="0"/>
              <a:t>global / navigation</a:t>
            </a:r>
            <a:r>
              <a:rPr kumimoji="1" lang="ja-JP" altLang="en-US" sz="2400" dirty="0" smtClean="0"/>
              <a:t>フレームの</a:t>
            </a:r>
            <a:r>
              <a:rPr kumimoji="1" lang="en-US" altLang="ja-JP" sz="2400" dirty="0" smtClean="0"/>
              <a:t>3</a:t>
            </a:r>
            <a:r>
              <a:rPr kumimoji="1" lang="ja-JP" altLang="en-US" sz="2400" dirty="0" smtClean="0"/>
              <a:t>軸に回る角度だ（オイラー角）と考えれば分かれると思う。オイラー角で表しているだけだと思う。</a:t>
            </a:r>
            <a:r>
              <a:rPr lang="en-US" altLang="ja-JP" sz="2400" dirty="0"/>
              <a:t> </a:t>
            </a:r>
            <a:r>
              <a:rPr lang="en-US" altLang="ja-JP" sz="2400" dirty="0">
                <a:hlinkClick r:id="rId6"/>
              </a:rPr>
              <a:t>https://</a:t>
            </a:r>
            <a:r>
              <a:rPr lang="en-US" altLang="ja-JP" sz="2400" dirty="0" smtClean="0">
                <a:hlinkClick r:id="rId6"/>
              </a:rPr>
              <a:t>en.wikipedia.org/wiki/Conversion_between_quaternions_and_Euler_angles</a:t>
            </a:r>
            <a:endParaRPr lang="en-US" altLang="ja-JP" sz="2400" dirty="0" smtClean="0"/>
          </a:p>
          <a:p>
            <a:endParaRPr kumimoji="1" lang="ja-JP" altLang="en-US" sz="2400" dirty="0"/>
          </a:p>
        </p:txBody>
      </p:sp>
    </p:spTree>
    <p:extLst>
      <p:ext uri="{BB962C8B-B14F-4D97-AF65-F5344CB8AC3E}">
        <p14:creationId xmlns:p14="http://schemas.microsoft.com/office/powerpoint/2010/main" val="9679923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11" y="584140"/>
            <a:ext cx="9300845" cy="930275"/>
          </a:xfrm>
          <a:prstGeom prst="rect">
            <a:avLst/>
          </a:prstGeom>
        </p:spPr>
        <p:txBody>
          <a:bodyPr vert="horz" wrap="square" lIns="0" tIns="17145" rIns="0" bIns="0" rtlCol="0">
            <a:spAutoFit/>
          </a:bodyPr>
          <a:lstStyle/>
          <a:p>
            <a:pPr marL="12700">
              <a:lnSpc>
                <a:spcPct val="100000"/>
              </a:lnSpc>
              <a:spcBef>
                <a:spcPts val="135"/>
              </a:spcBef>
            </a:pPr>
            <a:r>
              <a:rPr sz="5900" spc="-200" dirty="0">
                <a:solidFill>
                  <a:srgbClr val="002A5C"/>
                </a:solidFill>
              </a:rPr>
              <a:t>Measurement </a:t>
            </a:r>
            <a:r>
              <a:rPr sz="5900" spc="-95" dirty="0">
                <a:solidFill>
                  <a:srgbClr val="002A5C"/>
                </a:solidFill>
              </a:rPr>
              <a:t>Model </a:t>
            </a:r>
            <a:r>
              <a:rPr sz="5900" b="0" spc="-215" dirty="0">
                <a:solidFill>
                  <a:srgbClr val="002A5C"/>
                </a:solidFill>
                <a:latin typeface="Arial"/>
                <a:cs typeface="Arial"/>
              </a:rPr>
              <a:t>|</a:t>
            </a:r>
            <a:r>
              <a:rPr sz="5900" b="0" spc="459" dirty="0">
                <a:solidFill>
                  <a:srgbClr val="002A5C"/>
                </a:solidFill>
                <a:latin typeface="Arial"/>
                <a:cs typeface="Arial"/>
              </a:rPr>
              <a:t> </a:t>
            </a:r>
            <a:r>
              <a:rPr sz="5900" b="0" spc="-310" dirty="0">
                <a:solidFill>
                  <a:srgbClr val="FF0000"/>
                </a:solidFill>
                <a:latin typeface="Arial"/>
                <a:cs typeface="Arial"/>
              </a:rPr>
              <a:t>GNSS</a:t>
            </a:r>
            <a:endParaRPr sz="5900" dirty="0">
              <a:solidFill>
                <a:srgbClr val="FF0000"/>
              </a:solidFill>
              <a:latin typeface="Arial"/>
              <a:cs typeface="Arial"/>
            </a:endParaRPr>
          </a:p>
        </p:txBody>
      </p:sp>
      <p:grpSp>
        <p:nvGrpSpPr>
          <p:cNvPr id="3" name="object 3"/>
          <p:cNvGrpSpPr/>
          <p:nvPr/>
        </p:nvGrpSpPr>
        <p:grpSpPr>
          <a:xfrm>
            <a:off x="0" y="1029030"/>
            <a:ext cx="17031335" cy="7576184"/>
            <a:chOff x="0" y="1029030"/>
            <a:chExt cx="17031335" cy="7576184"/>
          </a:xfrm>
        </p:grpSpPr>
        <p:sp>
          <p:nvSpPr>
            <p:cNvPr id="4" name="object 4"/>
            <p:cNvSpPr/>
            <p:nvPr/>
          </p:nvSpPr>
          <p:spPr>
            <a:xfrm>
              <a:off x="10699980" y="1029030"/>
              <a:ext cx="5343760" cy="29591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0" y="7262453"/>
              <a:ext cx="17031301" cy="134265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225988" y="6533568"/>
              <a:ext cx="441959" cy="658495"/>
            </a:xfrm>
            <a:custGeom>
              <a:avLst/>
              <a:gdLst/>
              <a:ahLst/>
              <a:cxnLst/>
              <a:rect l="l" t="t" r="r" b="b"/>
              <a:pathLst>
                <a:path w="441959" h="658495">
                  <a:moveTo>
                    <a:pt x="193665" y="416601"/>
                  </a:moveTo>
                  <a:lnTo>
                    <a:pt x="110262" y="416601"/>
                  </a:lnTo>
                  <a:lnTo>
                    <a:pt x="110262" y="602234"/>
                  </a:lnTo>
                  <a:lnTo>
                    <a:pt x="108933" y="606052"/>
                  </a:lnTo>
                  <a:lnTo>
                    <a:pt x="86602" y="635422"/>
                  </a:lnTo>
                  <a:lnTo>
                    <a:pt x="85272" y="639240"/>
                  </a:lnTo>
                  <a:lnTo>
                    <a:pt x="85272" y="654429"/>
                  </a:lnTo>
                  <a:lnTo>
                    <a:pt x="89013" y="658170"/>
                  </a:lnTo>
                  <a:lnTo>
                    <a:pt x="189924" y="658170"/>
                  </a:lnTo>
                  <a:lnTo>
                    <a:pt x="193665" y="654429"/>
                  </a:lnTo>
                  <a:lnTo>
                    <a:pt x="193665" y="416601"/>
                  </a:lnTo>
                  <a:close/>
                </a:path>
                <a:path w="441959" h="658495">
                  <a:moveTo>
                    <a:pt x="331263" y="416601"/>
                  </a:moveTo>
                  <a:lnTo>
                    <a:pt x="247861" y="416601"/>
                  </a:lnTo>
                  <a:lnTo>
                    <a:pt x="247861" y="654429"/>
                  </a:lnTo>
                  <a:lnTo>
                    <a:pt x="251602" y="658170"/>
                  </a:lnTo>
                  <a:lnTo>
                    <a:pt x="352512" y="658170"/>
                  </a:lnTo>
                  <a:lnTo>
                    <a:pt x="356202" y="654429"/>
                  </a:lnTo>
                  <a:lnTo>
                    <a:pt x="356202" y="639240"/>
                  </a:lnTo>
                  <a:lnTo>
                    <a:pt x="354923" y="635421"/>
                  </a:lnTo>
                  <a:lnTo>
                    <a:pt x="332542" y="606051"/>
                  </a:lnTo>
                  <a:lnTo>
                    <a:pt x="331263" y="602234"/>
                  </a:lnTo>
                  <a:lnTo>
                    <a:pt x="331263" y="416601"/>
                  </a:lnTo>
                  <a:close/>
                </a:path>
                <a:path w="441959" h="658495">
                  <a:moveTo>
                    <a:pt x="56889" y="416601"/>
                  </a:moveTo>
                  <a:lnTo>
                    <a:pt x="16319" y="416601"/>
                  </a:lnTo>
                  <a:lnTo>
                    <a:pt x="748" y="435523"/>
                  </a:lnTo>
                  <a:lnTo>
                    <a:pt x="0" y="439133"/>
                  </a:lnTo>
                  <a:lnTo>
                    <a:pt x="10889" y="477662"/>
                  </a:lnTo>
                  <a:lnTo>
                    <a:pt x="12619" y="478972"/>
                  </a:lnTo>
                  <a:lnTo>
                    <a:pt x="23819" y="478972"/>
                  </a:lnTo>
                  <a:lnTo>
                    <a:pt x="25780" y="477011"/>
                  </a:lnTo>
                  <a:lnTo>
                    <a:pt x="25781" y="444603"/>
                  </a:lnTo>
                  <a:lnTo>
                    <a:pt x="30643" y="439740"/>
                  </a:lnTo>
                  <a:lnTo>
                    <a:pt x="73036" y="439740"/>
                  </a:lnTo>
                  <a:lnTo>
                    <a:pt x="73207" y="439132"/>
                  </a:lnTo>
                  <a:lnTo>
                    <a:pt x="72457" y="435521"/>
                  </a:lnTo>
                  <a:lnTo>
                    <a:pt x="56889" y="416601"/>
                  </a:lnTo>
                  <a:close/>
                </a:path>
                <a:path w="441959" h="658495">
                  <a:moveTo>
                    <a:pt x="73036" y="439740"/>
                  </a:moveTo>
                  <a:lnTo>
                    <a:pt x="42616" y="439740"/>
                  </a:lnTo>
                  <a:lnTo>
                    <a:pt x="47427" y="444603"/>
                  </a:lnTo>
                  <a:lnTo>
                    <a:pt x="47427" y="477011"/>
                  </a:lnTo>
                  <a:lnTo>
                    <a:pt x="49391" y="478972"/>
                  </a:lnTo>
                  <a:lnTo>
                    <a:pt x="60588" y="478972"/>
                  </a:lnTo>
                  <a:lnTo>
                    <a:pt x="62323" y="477660"/>
                  </a:lnTo>
                  <a:lnTo>
                    <a:pt x="73036" y="439740"/>
                  </a:lnTo>
                  <a:close/>
                </a:path>
                <a:path w="441959" h="658495">
                  <a:moveTo>
                    <a:pt x="425207" y="416601"/>
                  </a:moveTo>
                  <a:lnTo>
                    <a:pt x="384637" y="416601"/>
                  </a:lnTo>
                  <a:lnTo>
                    <a:pt x="369067" y="435523"/>
                  </a:lnTo>
                  <a:lnTo>
                    <a:pt x="368318" y="439133"/>
                  </a:lnTo>
                  <a:lnTo>
                    <a:pt x="379206" y="477662"/>
                  </a:lnTo>
                  <a:lnTo>
                    <a:pt x="380937" y="478972"/>
                  </a:lnTo>
                  <a:lnTo>
                    <a:pt x="392137" y="478972"/>
                  </a:lnTo>
                  <a:lnTo>
                    <a:pt x="394047" y="477011"/>
                  </a:lnTo>
                  <a:lnTo>
                    <a:pt x="394048" y="444603"/>
                  </a:lnTo>
                  <a:lnTo>
                    <a:pt x="398910" y="439740"/>
                  </a:lnTo>
                  <a:lnTo>
                    <a:pt x="441356" y="439740"/>
                  </a:lnTo>
                  <a:lnTo>
                    <a:pt x="441529" y="439132"/>
                  </a:lnTo>
                  <a:lnTo>
                    <a:pt x="440777" y="435521"/>
                  </a:lnTo>
                  <a:lnTo>
                    <a:pt x="425207" y="416601"/>
                  </a:lnTo>
                  <a:close/>
                </a:path>
                <a:path w="441959" h="658495">
                  <a:moveTo>
                    <a:pt x="441356" y="439740"/>
                  </a:moveTo>
                  <a:lnTo>
                    <a:pt x="410882" y="439740"/>
                  </a:lnTo>
                  <a:lnTo>
                    <a:pt x="415746" y="444603"/>
                  </a:lnTo>
                  <a:lnTo>
                    <a:pt x="415746" y="477011"/>
                  </a:lnTo>
                  <a:lnTo>
                    <a:pt x="417709" y="478972"/>
                  </a:lnTo>
                  <a:lnTo>
                    <a:pt x="428906" y="478972"/>
                  </a:lnTo>
                  <a:lnTo>
                    <a:pt x="430588" y="477660"/>
                  </a:lnTo>
                  <a:lnTo>
                    <a:pt x="441356" y="439740"/>
                  </a:lnTo>
                  <a:close/>
                </a:path>
                <a:path w="441959" h="658495">
                  <a:moveTo>
                    <a:pt x="66737" y="147779"/>
                  </a:moveTo>
                  <a:lnTo>
                    <a:pt x="6468" y="147779"/>
                  </a:lnTo>
                  <a:lnTo>
                    <a:pt x="1717" y="152532"/>
                  </a:lnTo>
                  <a:lnTo>
                    <a:pt x="1715" y="290380"/>
                  </a:lnTo>
                  <a:lnTo>
                    <a:pt x="5308" y="294616"/>
                  </a:lnTo>
                  <a:lnTo>
                    <a:pt x="10045" y="295662"/>
                  </a:lnTo>
                  <a:lnTo>
                    <a:pt x="10045" y="316744"/>
                  </a:lnTo>
                  <a:lnTo>
                    <a:pt x="5308" y="317791"/>
                  </a:lnTo>
                  <a:lnTo>
                    <a:pt x="1715" y="322026"/>
                  </a:lnTo>
                  <a:lnTo>
                    <a:pt x="1715" y="411900"/>
                  </a:lnTo>
                  <a:lnTo>
                    <a:pt x="6470" y="416601"/>
                  </a:lnTo>
                  <a:lnTo>
                    <a:pt x="66739" y="416601"/>
                  </a:lnTo>
                  <a:lnTo>
                    <a:pt x="71489" y="411900"/>
                  </a:lnTo>
                  <a:lnTo>
                    <a:pt x="71492" y="322026"/>
                  </a:lnTo>
                  <a:lnTo>
                    <a:pt x="67950" y="317791"/>
                  </a:lnTo>
                  <a:lnTo>
                    <a:pt x="63213" y="316744"/>
                  </a:lnTo>
                  <a:lnTo>
                    <a:pt x="63213" y="295662"/>
                  </a:lnTo>
                  <a:lnTo>
                    <a:pt x="67950" y="294616"/>
                  </a:lnTo>
                  <a:lnTo>
                    <a:pt x="71490" y="290380"/>
                  </a:lnTo>
                  <a:lnTo>
                    <a:pt x="71492" y="238997"/>
                  </a:lnTo>
                  <a:lnTo>
                    <a:pt x="439810" y="238997"/>
                  </a:lnTo>
                  <a:lnTo>
                    <a:pt x="439810" y="237506"/>
                  </a:lnTo>
                  <a:lnTo>
                    <a:pt x="165949" y="237506"/>
                  </a:lnTo>
                  <a:lnTo>
                    <a:pt x="165949" y="170404"/>
                  </a:lnTo>
                  <a:lnTo>
                    <a:pt x="71492" y="170404"/>
                  </a:lnTo>
                  <a:lnTo>
                    <a:pt x="71492" y="152532"/>
                  </a:lnTo>
                  <a:lnTo>
                    <a:pt x="66737" y="147779"/>
                  </a:lnTo>
                  <a:close/>
                </a:path>
                <a:path w="441959" h="658495">
                  <a:moveTo>
                    <a:pt x="357128" y="238997"/>
                  </a:moveTo>
                  <a:lnTo>
                    <a:pt x="84398" y="238997"/>
                  </a:lnTo>
                  <a:lnTo>
                    <a:pt x="84398" y="411059"/>
                  </a:lnTo>
                  <a:lnTo>
                    <a:pt x="89940" y="416601"/>
                  </a:lnTo>
                  <a:lnTo>
                    <a:pt x="351585" y="416601"/>
                  </a:lnTo>
                  <a:lnTo>
                    <a:pt x="357127" y="411059"/>
                  </a:lnTo>
                  <a:lnTo>
                    <a:pt x="357128" y="368472"/>
                  </a:lnTo>
                  <a:lnTo>
                    <a:pt x="197367" y="368472"/>
                  </a:lnTo>
                  <a:lnTo>
                    <a:pt x="165127" y="336181"/>
                  </a:lnTo>
                  <a:lnTo>
                    <a:pt x="177136" y="326311"/>
                  </a:lnTo>
                  <a:lnTo>
                    <a:pt x="190638" y="319089"/>
                  </a:lnTo>
                  <a:lnTo>
                    <a:pt x="205293" y="314654"/>
                  </a:lnTo>
                  <a:lnTo>
                    <a:pt x="220763" y="313145"/>
                  </a:lnTo>
                  <a:lnTo>
                    <a:pt x="357128" y="313145"/>
                  </a:lnTo>
                  <a:lnTo>
                    <a:pt x="357128" y="289903"/>
                  </a:lnTo>
                  <a:lnTo>
                    <a:pt x="171419" y="289903"/>
                  </a:lnTo>
                  <a:lnTo>
                    <a:pt x="165950" y="284486"/>
                  </a:lnTo>
                  <a:lnTo>
                    <a:pt x="165949" y="271050"/>
                  </a:lnTo>
                  <a:lnTo>
                    <a:pt x="171418" y="265582"/>
                  </a:lnTo>
                  <a:lnTo>
                    <a:pt x="357128" y="265582"/>
                  </a:lnTo>
                  <a:lnTo>
                    <a:pt x="357128" y="238997"/>
                  </a:lnTo>
                  <a:close/>
                </a:path>
                <a:path w="441959" h="658495">
                  <a:moveTo>
                    <a:pt x="439810" y="238997"/>
                  </a:moveTo>
                  <a:lnTo>
                    <a:pt x="370034" y="238997"/>
                  </a:lnTo>
                  <a:lnTo>
                    <a:pt x="370034" y="290380"/>
                  </a:lnTo>
                  <a:lnTo>
                    <a:pt x="373573" y="294616"/>
                  </a:lnTo>
                  <a:lnTo>
                    <a:pt x="378312" y="295662"/>
                  </a:lnTo>
                  <a:lnTo>
                    <a:pt x="378312" y="316744"/>
                  </a:lnTo>
                  <a:lnTo>
                    <a:pt x="373575" y="317791"/>
                  </a:lnTo>
                  <a:lnTo>
                    <a:pt x="370036" y="322026"/>
                  </a:lnTo>
                  <a:lnTo>
                    <a:pt x="370034" y="411900"/>
                  </a:lnTo>
                  <a:lnTo>
                    <a:pt x="374788" y="416601"/>
                  </a:lnTo>
                  <a:lnTo>
                    <a:pt x="435055" y="416601"/>
                  </a:lnTo>
                  <a:lnTo>
                    <a:pt x="439808" y="411900"/>
                  </a:lnTo>
                  <a:lnTo>
                    <a:pt x="439810" y="322026"/>
                  </a:lnTo>
                  <a:lnTo>
                    <a:pt x="436217" y="317791"/>
                  </a:lnTo>
                  <a:lnTo>
                    <a:pt x="431480" y="316744"/>
                  </a:lnTo>
                  <a:lnTo>
                    <a:pt x="431480" y="295662"/>
                  </a:lnTo>
                  <a:lnTo>
                    <a:pt x="436217" y="294616"/>
                  </a:lnTo>
                  <a:lnTo>
                    <a:pt x="439810" y="290380"/>
                  </a:lnTo>
                  <a:lnTo>
                    <a:pt x="439810" y="238997"/>
                  </a:lnTo>
                  <a:close/>
                </a:path>
                <a:path w="441959" h="658495">
                  <a:moveTo>
                    <a:pt x="229592" y="358754"/>
                  </a:moveTo>
                  <a:lnTo>
                    <a:pt x="211933" y="358754"/>
                  </a:lnTo>
                  <a:lnTo>
                    <a:pt x="203610" y="362229"/>
                  </a:lnTo>
                  <a:lnTo>
                    <a:pt x="197367" y="368472"/>
                  </a:lnTo>
                  <a:lnTo>
                    <a:pt x="244158" y="368472"/>
                  </a:lnTo>
                  <a:lnTo>
                    <a:pt x="237916" y="362229"/>
                  </a:lnTo>
                  <a:lnTo>
                    <a:pt x="229592" y="358754"/>
                  </a:lnTo>
                  <a:close/>
                </a:path>
                <a:path w="441959" h="658495">
                  <a:moveTo>
                    <a:pt x="357128" y="313145"/>
                  </a:moveTo>
                  <a:lnTo>
                    <a:pt x="220763" y="313145"/>
                  </a:lnTo>
                  <a:lnTo>
                    <a:pt x="236235" y="314654"/>
                  </a:lnTo>
                  <a:lnTo>
                    <a:pt x="250891" y="319089"/>
                  </a:lnTo>
                  <a:lnTo>
                    <a:pt x="264392" y="326311"/>
                  </a:lnTo>
                  <a:lnTo>
                    <a:pt x="276399" y="336181"/>
                  </a:lnTo>
                  <a:lnTo>
                    <a:pt x="244158" y="368472"/>
                  </a:lnTo>
                  <a:lnTo>
                    <a:pt x="357128" y="368472"/>
                  </a:lnTo>
                  <a:lnTo>
                    <a:pt x="357128" y="313145"/>
                  </a:lnTo>
                  <a:close/>
                </a:path>
                <a:path w="441959" h="658495">
                  <a:moveTo>
                    <a:pt x="214044" y="265582"/>
                  </a:moveTo>
                  <a:lnTo>
                    <a:pt x="184854" y="265582"/>
                  </a:lnTo>
                  <a:lnTo>
                    <a:pt x="190269" y="271050"/>
                  </a:lnTo>
                  <a:lnTo>
                    <a:pt x="190271" y="284486"/>
                  </a:lnTo>
                  <a:lnTo>
                    <a:pt x="184852" y="289903"/>
                  </a:lnTo>
                  <a:lnTo>
                    <a:pt x="214044" y="289903"/>
                  </a:lnTo>
                  <a:lnTo>
                    <a:pt x="208577" y="284486"/>
                  </a:lnTo>
                  <a:lnTo>
                    <a:pt x="208576" y="271050"/>
                  </a:lnTo>
                  <a:lnTo>
                    <a:pt x="214044" y="265582"/>
                  </a:lnTo>
                  <a:close/>
                </a:path>
                <a:path w="441959" h="658495">
                  <a:moveTo>
                    <a:pt x="256673" y="265582"/>
                  </a:moveTo>
                  <a:lnTo>
                    <a:pt x="227479" y="265582"/>
                  </a:lnTo>
                  <a:lnTo>
                    <a:pt x="232949" y="271050"/>
                  </a:lnTo>
                  <a:lnTo>
                    <a:pt x="232949" y="284486"/>
                  </a:lnTo>
                  <a:lnTo>
                    <a:pt x="227479" y="289903"/>
                  </a:lnTo>
                  <a:lnTo>
                    <a:pt x="256671" y="289903"/>
                  </a:lnTo>
                  <a:lnTo>
                    <a:pt x="251255" y="284486"/>
                  </a:lnTo>
                  <a:lnTo>
                    <a:pt x="251254" y="271050"/>
                  </a:lnTo>
                  <a:lnTo>
                    <a:pt x="256673" y="265582"/>
                  </a:lnTo>
                  <a:close/>
                </a:path>
                <a:path w="441959" h="658495">
                  <a:moveTo>
                    <a:pt x="357128" y="265582"/>
                  </a:moveTo>
                  <a:lnTo>
                    <a:pt x="270106" y="265582"/>
                  </a:lnTo>
                  <a:lnTo>
                    <a:pt x="275576" y="271050"/>
                  </a:lnTo>
                  <a:lnTo>
                    <a:pt x="275576" y="284486"/>
                  </a:lnTo>
                  <a:lnTo>
                    <a:pt x="270106" y="289903"/>
                  </a:lnTo>
                  <a:lnTo>
                    <a:pt x="357128" y="289903"/>
                  </a:lnTo>
                  <a:lnTo>
                    <a:pt x="357128" y="265582"/>
                  </a:lnTo>
                  <a:close/>
                </a:path>
                <a:path w="441959" h="658495">
                  <a:moveTo>
                    <a:pt x="357128" y="166805"/>
                  </a:moveTo>
                  <a:lnTo>
                    <a:pt x="275576" y="166805"/>
                  </a:lnTo>
                  <a:lnTo>
                    <a:pt x="275576" y="237506"/>
                  </a:lnTo>
                  <a:lnTo>
                    <a:pt x="439810" y="237506"/>
                  </a:lnTo>
                  <a:lnTo>
                    <a:pt x="439810" y="170404"/>
                  </a:lnTo>
                  <a:lnTo>
                    <a:pt x="357128" y="170404"/>
                  </a:lnTo>
                  <a:lnTo>
                    <a:pt x="357128" y="166805"/>
                  </a:lnTo>
                  <a:close/>
                </a:path>
                <a:path w="441959" h="658495">
                  <a:moveTo>
                    <a:pt x="351585" y="123355"/>
                  </a:moveTo>
                  <a:lnTo>
                    <a:pt x="89940" y="123355"/>
                  </a:lnTo>
                  <a:lnTo>
                    <a:pt x="84398" y="128897"/>
                  </a:lnTo>
                  <a:lnTo>
                    <a:pt x="84398" y="170404"/>
                  </a:lnTo>
                  <a:lnTo>
                    <a:pt x="165949" y="170404"/>
                  </a:lnTo>
                  <a:lnTo>
                    <a:pt x="165949" y="166805"/>
                  </a:lnTo>
                  <a:lnTo>
                    <a:pt x="357128" y="166805"/>
                  </a:lnTo>
                  <a:lnTo>
                    <a:pt x="357128" y="128897"/>
                  </a:lnTo>
                  <a:lnTo>
                    <a:pt x="351585" y="123355"/>
                  </a:lnTo>
                  <a:close/>
                </a:path>
                <a:path w="441959" h="658495">
                  <a:moveTo>
                    <a:pt x="435056" y="147779"/>
                  </a:moveTo>
                  <a:lnTo>
                    <a:pt x="374787" y="147779"/>
                  </a:lnTo>
                  <a:lnTo>
                    <a:pt x="370036" y="152532"/>
                  </a:lnTo>
                  <a:lnTo>
                    <a:pt x="370034" y="170404"/>
                  </a:lnTo>
                  <a:lnTo>
                    <a:pt x="439810" y="170404"/>
                  </a:lnTo>
                  <a:lnTo>
                    <a:pt x="439810" y="152532"/>
                  </a:lnTo>
                  <a:lnTo>
                    <a:pt x="435056" y="147779"/>
                  </a:lnTo>
                  <a:close/>
                </a:path>
                <a:path w="441959" h="658495">
                  <a:moveTo>
                    <a:pt x="299278" y="79648"/>
                  </a:moveTo>
                  <a:lnTo>
                    <a:pt x="142247" y="79648"/>
                  </a:lnTo>
                  <a:lnTo>
                    <a:pt x="144508" y="81909"/>
                  </a:lnTo>
                  <a:lnTo>
                    <a:pt x="144508" y="123355"/>
                  </a:lnTo>
                  <a:lnTo>
                    <a:pt x="297018" y="123355"/>
                  </a:lnTo>
                  <a:lnTo>
                    <a:pt x="297018" y="81909"/>
                  </a:lnTo>
                  <a:lnTo>
                    <a:pt x="299278" y="79648"/>
                  </a:lnTo>
                  <a:close/>
                </a:path>
                <a:path w="441959" h="658495">
                  <a:moveTo>
                    <a:pt x="189191" y="43706"/>
                  </a:moveTo>
                  <a:lnTo>
                    <a:pt x="129491" y="43706"/>
                  </a:lnTo>
                  <a:lnTo>
                    <a:pt x="127231" y="45967"/>
                  </a:lnTo>
                  <a:lnTo>
                    <a:pt x="127231" y="77440"/>
                  </a:lnTo>
                  <a:lnTo>
                    <a:pt x="129491" y="79648"/>
                  </a:lnTo>
                  <a:lnTo>
                    <a:pt x="179275" y="79648"/>
                  </a:lnTo>
                  <a:lnTo>
                    <a:pt x="171245" y="71617"/>
                  </a:lnTo>
                  <a:lnTo>
                    <a:pt x="171245" y="61703"/>
                  </a:lnTo>
                  <a:lnTo>
                    <a:pt x="172655" y="54709"/>
                  </a:lnTo>
                  <a:lnTo>
                    <a:pt x="176500" y="48987"/>
                  </a:lnTo>
                  <a:lnTo>
                    <a:pt x="182204" y="45124"/>
                  </a:lnTo>
                  <a:lnTo>
                    <a:pt x="189191" y="43706"/>
                  </a:lnTo>
                  <a:close/>
                </a:path>
                <a:path w="441959" h="658495">
                  <a:moveTo>
                    <a:pt x="252334" y="43706"/>
                  </a:moveTo>
                  <a:lnTo>
                    <a:pt x="189191" y="43706"/>
                  </a:lnTo>
                  <a:lnTo>
                    <a:pt x="196178" y="45124"/>
                  </a:lnTo>
                  <a:lnTo>
                    <a:pt x="201882" y="48987"/>
                  </a:lnTo>
                  <a:lnTo>
                    <a:pt x="205727" y="54709"/>
                  </a:lnTo>
                  <a:lnTo>
                    <a:pt x="207136" y="61703"/>
                  </a:lnTo>
                  <a:lnTo>
                    <a:pt x="207136" y="71617"/>
                  </a:lnTo>
                  <a:lnTo>
                    <a:pt x="199105" y="79648"/>
                  </a:lnTo>
                  <a:lnTo>
                    <a:pt x="242421" y="79648"/>
                  </a:lnTo>
                  <a:lnTo>
                    <a:pt x="234389" y="71617"/>
                  </a:lnTo>
                  <a:lnTo>
                    <a:pt x="234389" y="61703"/>
                  </a:lnTo>
                  <a:lnTo>
                    <a:pt x="235799" y="54709"/>
                  </a:lnTo>
                  <a:lnTo>
                    <a:pt x="239643" y="48987"/>
                  </a:lnTo>
                  <a:lnTo>
                    <a:pt x="245347" y="45124"/>
                  </a:lnTo>
                  <a:lnTo>
                    <a:pt x="252334" y="43706"/>
                  </a:lnTo>
                  <a:close/>
                </a:path>
                <a:path w="441959" h="658495">
                  <a:moveTo>
                    <a:pt x="312035" y="43706"/>
                  </a:moveTo>
                  <a:lnTo>
                    <a:pt x="252334" y="43706"/>
                  </a:lnTo>
                  <a:lnTo>
                    <a:pt x="259321" y="45124"/>
                  </a:lnTo>
                  <a:lnTo>
                    <a:pt x="265025" y="48987"/>
                  </a:lnTo>
                  <a:lnTo>
                    <a:pt x="268870" y="54709"/>
                  </a:lnTo>
                  <a:lnTo>
                    <a:pt x="270280" y="61703"/>
                  </a:lnTo>
                  <a:lnTo>
                    <a:pt x="270280" y="71617"/>
                  </a:lnTo>
                  <a:lnTo>
                    <a:pt x="262248" y="79648"/>
                  </a:lnTo>
                  <a:lnTo>
                    <a:pt x="312035" y="79648"/>
                  </a:lnTo>
                  <a:lnTo>
                    <a:pt x="314295" y="77440"/>
                  </a:lnTo>
                  <a:lnTo>
                    <a:pt x="314295" y="45967"/>
                  </a:lnTo>
                  <a:lnTo>
                    <a:pt x="312035" y="43706"/>
                  </a:lnTo>
                  <a:close/>
                </a:path>
                <a:path w="441959" h="658495">
                  <a:moveTo>
                    <a:pt x="291593" y="0"/>
                  </a:moveTo>
                  <a:lnTo>
                    <a:pt x="149934" y="0"/>
                  </a:lnTo>
                  <a:lnTo>
                    <a:pt x="144508" y="5424"/>
                  </a:lnTo>
                  <a:lnTo>
                    <a:pt x="144508" y="41446"/>
                  </a:lnTo>
                  <a:lnTo>
                    <a:pt x="142247" y="43706"/>
                  </a:lnTo>
                  <a:lnTo>
                    <a:pt x="299278" y="43706"/>
                  </a:lnTo>
                  <a:lnTo>
                    <a:pt x="297017" y="41446"/>
                  </a:lnTo>
                  <a:lnTo>
                    <a:pt x="297018" y="5424"/>
                  </a:lnTo>
                  <a:lnTo>
                    <a:pt x="291593" y="0"/>
                  </a:lnTo>
                  <a:close/>
                </a:path>
              </a:pathLst>
            </a:custGeom>
            <a:solidFill>
              <a:srgbClr val="D5D5D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175986" y="6961640"/>
              <a:ext cx="6228333" cy="157063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7852250" y="6133370"/>
              <a:ext cx="527560" cy="23821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852250" y="6133370"/>
              <a:ext cx="527685" cy="238760"/>
            </a:xfrm>
            <a:custGeom>
              <a:avLst/>
              <a:gdLst/>
              <a:ahLst/>
              <a:cxnLst/>
              <a:rect l="l" t="t" r="r" b="b"/>
              <a:pathLst>
                <a:path w="527684" h="238760">
                  <a:moveTo>
                    <a:pt x="263697" y="0"/>
                  </a:moveTo>
                  <a:lnTo>
                    <a:pt x="212801" y="4888"/>
                  </a:lnTo>
                  <a:lnTo>
                    <a:pt x="163432" y="19547"/>
                  </a:lnTo>
                  <a:lnTo>
                    <a:pt x="117095" y="43963"/>
                  </a:lnTo>
                  <a:lnTo>
                    <a:pt x="75294" y="78126"/>
                  </a:lnTo>
                  <a:lnTo>
                    <a:pt x="45499" y="113823"/>
                  </a:lnTo>
                  <a:lnTo>
                    <a:pt x="23176" y="153048"/>
                  </a:lnTo>
                  <a:lnTo>
                    <a:pt x="8089" y="194833"/>
                  </a:lnTo>
                  <a:lnTo>
                    <a:pt x="0" y="238210"/>
                  </a:lnTo>
                  <a:lnTo>
                    <a:pt x="527561" y="238210"/>
                  </a:lnTo>
                  <a:lnTo>
                    <a:pt x="519472" y="194832"/>
                  </a:lnTo>
                  <a:lnTo>
                    <a:pt x="504385" y="153048"/>
                  </a:lnTo>
                  <a:lnTo>
                    <a:pt x="482062" y="113823"/>
                  </a:lnTo>
                  <a:lnTo>
                    <a:pt x="452266" y="78126"/>
                  </a:lnTo>
                  <a:lnTo>
                    <a:pt x="410439" y="43963"/>
                  </a:lnTo>
                  <a:lnTo>
                    <a:pt x="364044" y="19547"/>
                  </a:lnTo>
                  <a:lnTo>
                    <a:pt x="314619" y="4888"/>
                  </a:lnTo>
                  <a:lnTo>
                    <a:pt x="263697"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6442962" y="6377585"/>
              <a:ext cx="3694379" cy="135889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6442962" y="6375125"/>
              <a:ext cx="3694429" cy="1361440"/>
            </a:xfrm>
            <a:custGeom>
              <a:avLst/>
              <a:gdLst/>
              <a:ahLst/>
              <a:cxnLst/>
              <a:rect l="l" t="t" r="r" b="b"/>
              <a:pathLst>
                <a:path w="3694429" h="1361440">
                  <a:moveTo>
                    <a:pt x="1124817" y="0"/>
                  </a:moveTo>
                  <a:lnTo>
                    <a:pt x="1080256" y="3448"/>
                  </a:lnTo>
                  <a:lnTo>
                    <a:pt x="1037002" y="13635"/>
                  </a:lnTo>
                  <a:lnTo>
                    <a:pt x="995817" y="30323"/>
                  </a:lnTo>
                  <a:lnTo>
                    <a:pt x="957469" y="53273"/>
                  </a:lnTo>
                  <a:lnTo>
                    <a:pt x="918094" y="84015"/>
                  </a:lnTo>
                  <a:lnTo>
                    <a:pt x="876132" y="121315"/>
                  </a:lnTo>
                  <a:lnTo>
                    <a:pt x="832910" y="162838"/>
                  </a:lnTo>
                  <a:lnTo>
                    <a:pt x="789752" y="206253"/>
                  </a:lnTo>
                  <a:lnTo>
                    <a:pt x="747984" y="249224"/>
                  </a:lnTo>
                  <a:lnTo>
                    <a:pt x="708932" y="289419"/>
                  </a:lnTo>
                  <a:lnTo>
                    <a:pt x="673922" y="324506"/>
                  </a:lnTo>
                  <a:lnTo>
                    <a:pt x="644278" y="352149"/>
                  </a:lnTo>
                  <a:lnTo>
                    <a:pt x="603007" y="380604"/>
                  </a:lnTo>
                  <a:lnTo>
                    <a:pt x="563851" y="395890"/>
                  </a:lnTo>
                  <a:lnTo>
                    <a:pt x="543154" y="399838"/>
                  </a:lnTo>
                  <a:lnTo>
                    <a:pt x="187324" y="475115"/>
                  </a:lnTo>
                  <a:lnTo>
                    <a:pt x="145351" y="488259"/>
                  </a:lnTo>
                  <a:lnTo>
                    <a:pt x="111860" y="514673"/>
                  </a:lnTo>
                  <a:lnTo>
                    <a:pt x="89682" y="551129"/>
                  </a:lnTo>
                  <a:lnTo>
                    <a:pt x="81646" y="594401"/>
                  </a:lnTo>
                  <a:lnTo>
                    <a:pt x="81357" y="741481"/>
                  </a:lnTo>
                  <a:lnTo>
                    <a:pt x="66012" y="741481"/>
                  </a:lnTo>
                  <a:lnTo>
                    <a:pt x="40329" y="746673"/>
                  </a:lnTo>
                  <a:lnTo>
                    <a:pt x="19345" y="760826"/>
                  </a:lnTo>
                  <a:lnTo>
                    <a:pt x="5191" y="781810"/>
                  </a:lnTo>
                  <a:lnTo>
                    <a:pt x="0" y="807494"/>
                  </a:lnTo>
                  <a:lnTo>
                    <a:pt x="0" y="1076755"/>
                  </a:lnTo>
                  <a:lnTo>
                    <a:pt x="5191" y="1102438"/>
                  </a:lnTo>
                  <a:lnTo>
                    <a:pt x="19345" y="1123422"/>
                  </a:lnTo>
                  <a:lnTo>
                    <a:pt x="40329" y="1137575"/>
                  </a:lnTo>
                  <a:lnTo>
                    <a:pt x="66012" y="1142767"/>
                  </a:lnTo>
                  <a:lnTo>
                    <a:pt x="224673" y="1142767"/>
                  </a:lnTo>
                  <a:lnTo>
                    <a:pt x="364516" y="1142767"/>
                  </a:lnTo>
                  <a:lnTo>
                    <a:pt x="361383" y="1125245"/>
                  </a:lnTo>
                  <a:lnTo>
                    <a:pt x="359117" y="1107394"/>
                  </a:lnTo>
                  <a:lnTo>
                    <a:pt x="357741" y="1089279"/>
                  </a:lnTo>
                  <a:lnTo>
                    <a:pt x="357277" y="1070965"/>
                  </a:lnTo>
                  <a:lnTo>
                    <a:pt x="360511" y="1022931"/>
                  </a:lnTo>
                  <a:lnTo>
                    <a:pt x="369929" y="976869"/>
                  </a:lnTo>
                  <a:lnTo>
                    <a:pt x="385110" y="933199"/>
                  </a:lnTo>
                  <a:lnTo>
                    <a:pt x="405631" y="892341"/>
                  </a:lnTo>
                  <a:lnTo>
                    <a:pt x="431070" y="854716"/>
                  </a:lnTo>
                  <a:lnTo>
                    <a:pt x="461005" y="820743"/>
                  </a:lnTo>
                  <a:lnTo>
                    <a:pt x="495013" y="790844"/>
                  </a:lnTo>
                  <a:lnTo>
                    <a:pt x="532672" y="765439"/>
                  </a:lnTo>
                  <a:lnTo>
                    <a:pt x="573559" y="744948"/>
                  </a:lnTo>
                  <a:lnTo>
                    <a:pt x="617253" y="729791"/>
                  </a:lnTo>
                  <a:lnTo>
                    <a:pt x="663331" y="720388"/>
                  </a:lnTo>
                  <a:lnTo>
                    <a:pt x="711370" y="717161"/>
                  </a:lnTo>
                  <a:lnTo>
                    <a:pt x="759410" y="720388"/>
                  </a:lnTo>
                  <a:lnTo>
                    <a:pt x="805487" y="729791"/>
                  </a:lnTo>
                  <a:lnTo>
                    <a:pt x="849181" y="744948"/>
                  </a:lnTo>
                  <a:lnTo>
                    <a:pt x="890069" y="765439"/>
                  </a:lnTo>
                  <a:lnTo>
                    <a:pt x="927728" y="790845"/>
                  </a:lnTo>
                  <a:lnTo>
                    <a:pt x="961736" y="820744"/>
                  </a:lnTo>
                  <a:lnTo>
                    <a:pt x="991671" y="854716"/>
                  </a:lnTo>
                  <a:lnTo>
                    <a:pt x="1017110" y="892341"/>
                  </a:lnTo>
                  <a:lnTo>
                    <a:pt x="1037631" y="933199"/>
                  </a:lnTo>
                  <a:lnTo>
                    <a:pt x="1052812" y="976869"/>
                  </a:lnTo>
                  <a:lnTo>
                    <a:pt x="1062230" y="1022931"/>
                  </a:lnTo>
                  <a:lnTo>
                    <a:pt x="1065463" y="1070965"/>
                  </a:lnTo>
                  <a:lnTo>
                    <a:pt x="1064999" y="1089278"/>
                  </a:lnTo>
                  <a:lnTo>
                    <a:pt x="1063623" y="1107390"/>
                  </a:lnTo>
                  <a:lnTo>
                    <a:pt x="1061357" y="1125241"/>
                  </a:lnTo>
                  <a:lnTo>
                    <a:pt x="1058225" y="1142767"/>
                  </a:lnTo>
                  <a:lnTo>
                    <a:pt x="2593593" y="1142767"/>
                  </a:lnTo>
                  <a:lnTo>
                    <a:pt x="2590461" y="1125245"/>
                  </a:lnTo>
                  <a:lnTo>
                    <a:pt x="2588195" y="1107394"/>
                  </a:lnTo>
                  <a:lnTo>
                    <a:pt x="2586819" y="1089279"/>
                  </a:lnTo>
                  <a:lnTo>
                    <a:pt x="2586355" y="1070965"/>
                  </a:lnTo>
                  <a:lnTo>
                    <a:pt x="2589583" y="1022931"/>
                  </a:lnTo>
                  <a:lnTo>
                    <a:pt x="2598985" y="976869"/>
                  </a:lnTo>
                  <a:lnTo>
                    <a:pt x="2614142" y="933199"/>
                  </a:lnTo>
                  <a:lnTo>
                    <a:pt x="2634634" y="892341"/>
                  </a:lnTo>
                  <a:lnTo>
                    <a:pt x="2660039" y="854716"/>
                  </a:lnTo>
                  <a:lnTo>
                    <a:pt x="2689938" y="820743"/>
                  </a:lnTo>
                  <a:lnTo>
                    <a:pt x="2723910" y="790844"/>
                  </a:lnTo>
                  <a:lnTo>
                    <a:pt x="2761535" y="765439"/>
                  </a:lnTo>
                  <a:lnTo>
                    <a:pt x="2802393" y="744948"/>
                  </a:lnTo>
                  <a:lnTo>
                    <a:pt x="2846063" y="729791"/>
                  </a:lnTo>
                  <a:lnTo>
                    <a:pt x="2892125" y="720388"/>
                  </a:lnTo>
                  <a:lnTo>
                    <a:pt x="2940158" y="717161"/>
                  </a:lnTo>
                  <a:lnTo>
                    <a:pt x="2988198" y="720388"/>
                  </a:lnTo>
                  <a:lnTo>
                    <a:pt x="3034275" y="729791"/>
                  </a:lnTo>
                  <a:lnTo>
                    <a:pt x="3077969" y="744948"/>
                  </a:lnTo>
                  <a:lnTo>
                    <a:pt x="3118857" y="765439"/>
                  </a:lnTo>
                  <a:lnTo>
                    <a:pt x="3156516" y="790845"/>
                  </a:lnTo>
                  <a:lnTo>
                    <a:pt x="3190524" y="820744"/>
                  </a:lnTo>
                  <a:lnTo>
                    <a:pt x="3220459" y="854716"/>
                  </a:lnTo>
                  <a:lnTo>
                    <a:pt x="3245898" y="892341"/>
                  </a:lnTo>
                  <a:lnTo>
                    <a:pt x="3266419" y="933199"/>
                  </a:lnTo>
                  <a:lnTo>
                    <a:pt x="3281600" y="976869"/>
                  </a:lnTo>
                  <a:lnTo>
                    <a:pt x="3291018" y="1022931"/>
                  </a:lnTo>
                  <a:lnTo>
                    <a:pt x="3294251" y="1070965"/>
                  </a:lnTo>
                  <a:lnTo>
                    <a:pt x="3293731" y="1090350"/>
                  </a:lnTo>
                  <a:lnTo>
                    <a:pt x="3292189" y="1109490"/>
                  </a:lnTo>
                  <a:lnTo>
                    <a:pt x="3289651" y="1128331"/>
                  </a:lnTo>
                  <a:lnTo>
                    <a:pt x="3286144" y="1146821"/>
                  </a:lnTo>
                  <a:lnTo>
                    <a:pt x="3469995" y="1146821"/>
                  </a:lnTo>
                  <a:lnTo>
                    <a:pt x="3580305" y="1146821"/>
                  </a:lnTo>
                  <a:lnTo>
                    <a:pt x="3628657" y="1146821"/>
                  </a:lnTo>
                  <a:lnTo>
                    <a:pt x="3654298" y="1141630"/>
                  </a:lnTo>
                  <a:lnTo>
                    <a:pt x="3675182" y="1127476"/>
                  </a:lnTo>
                  <a:lnTo>
                    <a:pt x="3689234" y="1106492"/>
                  </a:lnTo>
                  <a:lnTo>
                    <a:pt x="3694379" y="1080808"/>
                  </a:lnTo>
                  <a:lnTo>
                    <a:pt x="3694379" y="811547"/>
                  </a:lnTo>
                  <a:lnTo>
                    <a:pt x="3689241" y="785860"/>
                  </a:lnTo>
                  <a:lnTo>
                    <a:pt x="3675186" y="764876"/>
                  </a:lnTo>
                  <a:lnTo>
                    <a:pt x="3654297" y="750725"/>
                  </a:lnTo>
                  <a:lnTo>
                    <a:pt x="3628657" y="745535"/>
                  </a:lnTo>
                  <a:lnTo>
                    <a:pt x="3612732" y="745535"/>
                  </a:lnTo>
                  <a:lnTo>
                    <a:pt x="3612732" y="664756"/>
                  </a:lnTo>
                  <a:lnTo>
                    <a:pt x="3595961" y="617599"/>
                  </a:lnTo>
                  <a:lnTo>
                    <a:pt x="3553089" y="591795"/>
                  </a:lnTo>
                  <a:lnTo>
                    <a:pt x="3482657" y="577694"/>
                  </a:lnTo>
                  <a:lnTo>
                    <a:pt x="3438637" y="568967"/>
                  </a:lnTo>
                  <a:lnTo>
                    <a:pt x="3389881" y="559343"/>
                  </a:lnTo>
                  <a:lnTo>
                    <a:pt x="3337239" y="548984"/>
                  </a:lnTo>
                  <a:lnTo>
                    <a:pt x="3281562" y="538054"/>
                  </a:lnTo>
                  <a:lnTo>
                    <a:pt x="3223701" y="526718"/>
                  </a:lnTo>
                  <a:lnTo>
                    <a:pt x="3164505" y="515139"/>
                  </a:lnTo>
                  <a:lnTo>
                    <a:pt x="3104826" y="503481"/>
                  </a:lnTo>
                  <a:lnTo>
                    <a:pt x="3045512" y="491909"/>
                  </a:lnTo>
                  <a:lnTo>
                    <a:pt x="2987416" y="480585"/>
                  </a:lnTo>
                  <a:lnTo>
                    <a:pt x="2931387" y="469674"/>
                  </a:lnTo>
                  <a:lnTo>
                    <a:pt x="2878275" y="459341"/>
                  </a:lnTo>
                  <a:lnTo>
                    <a:pt x="2828931" y="449748"/>
                  </a:lnTo>
                  <a:lnTo>
                    <a:pt x="2784205" y="441060"/>
                  </a:lnTo>
                  <a:lnTo>
                    <a:pt x="2744948" y="433440"/>
                  </a:lnTo>
                  <a:lnTo>
                    <a:pt x="2712010" y="427054"/>
                  </a:lnTo>
                  <a:lnTo>
                    <a:pt x="2686485" y="420178"/>
                  </a:lnTo>
                  <a:lnTo>
                    <a:pt x="2662439" y="409787"/>
                  </a:lnTo>
                  <a:lnTo>
                    <a:pt x="2640161" y="396014"/>
                  </a:lnTo>
                  <a:lnTo>
                    <a:pt x="2619941" y="378992"/>
                  </a:lnTo>
                  <a:lnTo>
                    <a:pt x="2590737" y="350531"/>
                  </a:lnTo>
                  <a:lnTo>
                    <a:pt x="2556046" y="316725"/>
                  </a:lnTo>
                  <a:lnTo>
                    <a:pt x="2517488" y="279150"/>
                  </a:lnTo>
                  <a:lnTo>
                    <a:pt x="2476684" y="239382"/>
                  </a:lnTo>
                  <a:lnTo>
                    <a:pt x="2435253" y="198998"/>
                  </a:lnTo>
                  <a:lnTo>
                    <a:pt x="2394816" y="159574"/>
                  </a:lnTo>
                  <a:lnTo>
                    <a:pt x="2356993" y="122687"/>
                  </a:lnTo>
                  <a:lnTo>
                    <a:pt x="2323404" y="89912"/>
                  </a:lnTo>
                  <a:lnTo>
                    <a:pt x="2295669" y="62827"/>
                  </a:lnTo>
                  <a:lnTo>
                    <a:pt x="2260844" y="35703"/>
                  </a:lnTo>
                  <a:lnTo>
                    <a:pt x="2219843" y="16029"/>
                  </a:lnTo>
                  <a:lnTo>
                    <a:pt x="2173398" y="4047"/>
                  </a:lnTo>
                  <a:lnTo>
                    <a:pt x="2122242" y="0"/>
                  </a:lnTo>
                  <a:lnTo>
                    <a:pt x="1490201" y="0"/>
                  </a:lnTo>
                  <a:lnTo>
                    <a:pt x="1124817" y="0"/>
                  </a:lnTo>
                  <a:close/>
                </a:path>
                <a:path w="3694429" h="1361440">
                  <a:moveTo>
                    <a:pt x="1214281" y="94965"/>
                  </a:moveTo>
                  <a:lnTo>
                    <a:pt x="1522338" y="94965"/>
                  </a:lnTo>
                  <a:lnTo>
                    <a:pt x="1534978" y="97428"/>
                  </a:lnTo>
                  <a:lnTo>
                    <a:pt x="1545400" y="104187"/>
                  </a:lnTo>
                  <a:lnTo>
                    <a:pt x="1552616" y="114297"/>
                  </a:lnTo>
                  <a:lnTo>
                    <a:pt x="1555635" y="126813"/>
                  </a:lnTo>
                  <a:lnTo>
                    <a:pt x="1567505" y="395785"/>
                  </a:lnTo>
                  <a:lnTo>
                    <a:pt x="1564900" y="411775"/>
                  </a:lnTo>
                  <a:lnTo>
                    <a:pt x="1556511" y="424949"/>
                  </a:lnTo>
                  <a:lnTo>
                    <a:pt x="1543702" y="433892"/>
                  </a:lnTo>
                  <a:lnTo>
                    <a:pt x="1527840" y="437187"/>
                  </a:lnTo>
                  <a:lnTo>
                    <a:pt x="1014506" y="437187"/>
                  </a:lnTo>
                  <a:lnTo>
                    <a:pt x="996980" y="432778"/>
                  </a:lnTo>
                  <a:lnTo>
                    <a:pt x="984239" y="421279"/>
                  </a:lnTo>
                  <a:lnTo>
                    <a:pt x="978091" y="405285"/>
                  </a:lnTo>
                  <a:lnTo>
                    <a:pt x="980342" y="387388"/>
                  </a:lnTo>
                  <a:lnTo>
                    <a:pt x="1088046" y="172848"/>
                  </a:lnTo>
                  <a:lnTo>
                    <a:pt x="1110372" y="140522"/>
                  </a:lnTo>
                  <a:lnTo>
                    <a:pt x="1140112" y="115989"/>
                  </a:lnTo>
                  <a:lnTo>
                    <a:pt x="1175377" y="100415"/>
                  </a:lnTo>
                  <a:lnTo>
                    <a:pt x="1214281" y="94965"/>
                  </a:lnTo>
                  <a:close/>
                </a:path>
                <a:path w="3694429" h="1361440">
                  <a:moveTo>
                    <a:pt x="1703583" y="94965"/>
                  </a:moveTo>
                  <a:lnTo>
                    <a:pt x="2142219" y="94965"/>
                  </a:lnTo>
                  <a:lnTo>
                    <a:pt x="2177736" y="98180"/>
                  </a:lnTo>
                  <a:lnTo>
                    <a:pt x="2236559" y="123068"/>
                  </a:lnTo>
                  <a:lnTo>
                    <a:pt x="2454909" y="387099"/>
                  </a:lnTo>
                  <a:lnTo>
                    <a:pt x="2458569" y="402113"/>
                  </a:lnTo>
                  <a:lnTo>
                    <a:pt x="2451214" y="418532"/>
                  </a:lnTo>
                  <a:lnTo>
                    <a:pt x="2436296" y="431757"/>
                  </a:lnTo>
                  <a:lnTo>
                    <a:pt x="2417270" y="437187"/>
                  </a:lnTo>
                  <a:lnTo>
                    <a:pt x="1743828" y="437187"/>
                  </a:lnTo>
                  <a:lnTo>
                    <a:pt x="1705751" y="414697"/>
                  </a:lnTo>
                  <a:lnTo>
                    <a:pt x="1672604" y="128840"/>
                  </a:lnTo>
                  <a:lnTo>
                    <a:pt x="1674143" y="116140"/>
                  </a:lnTo>
                  <a:lnTo>
                    <a:pt x="1680686" y="105318"/>
                  </a:lnTo>
                  <a:lnTo>
                    <a:pt x="1690933" y="97789"/>
                  </a:lnTo>
                  <a:lnTo>
                    <a:pt x="1703583" y="94965"/>
                  </a:lnTo>
                  <a:close/>
                </a:path>
                <a:path w="3694429" h="1361440">
                  <a:moveTo>
                    <a:pt x="711370" y="780857"/>
                  </a:moveTo>
                  <a:lnTo>
                    <a:pt x="664303" y="784653"/>
                  </a:lnTo>
                  <a:lnTo>
                    <a:pt x="619658" y="795643"/>
                  </a:lnTo>
                  <a:lnTo>
                    <a:pt x="578030" y="813230"/>
                  </a:lnTo>
                  <a:lnTo>
                    <a:pt x="540018" y="836819"/>
                  </a:lnTo>
                  <a:lnTo>
                    <a:pt x="506217" y="865812"/>
                  </a:lnTo>
                  <a:lnTo>
                    <a:pt x="477225" y="899613"/>
                  </a:lnTo>
                  <a:lnTo>
                    <a:pt x="453636" y="937625"/>
                  </a:lnTo>
                  <a:lnTo>
                    <a:pt x="436049" y="979252"/>
                  </a:lnTo>
                  <a:lnTo>
                    <a:pt x="425059" y="1023897"/>
                  </a:lnTo>
                  <a:lnTo>
                    <a:pt x="421263" y="1070965"/>
                  </a:lnTo>
                  <a:lnTo>
                    <a:pt x="425059" y="1118040"/>
                  </a:lnTo>
                  <a:lnTo>
                    <a:pt x="436049" y="1162707"/>
                  </a:lnTo>
                  <a:lnTo>
                    <a:pt x="453636" y="1204367"/>
                  </a:lnTo>
                  <a:lnTo>
                    <a:pt x="477225" y="1242418"/>
                  </a:lnTo>
                  <a:lnTo>
                    <a:pt x="506217" y="1276262"/>
                  </a:lnTo>
                  <a:lnTo>
                    <a:pt x="540018" y="1305297"/>
                  </a:lnTo>
                  <a:lnTo>
                    <a:pt x="578030" y="1328925"/>
                  </a:lnTo>
                  <a:lnTo>
                    <a:pt x="619658" y="1346545"/>
                  </a:lnTo>
                  <a:lnTo>
                    <a:pt x="664303" y="1357557"/>
                  </a:lnTo>
                  <a:lnTo>
                    <a:pt x="711370" y="1361361"/>
                  </a:lnTo>
                  <a:lnTo>
                    <a:pt x="758438" y="1357557"/>
                  </a:lnTo>
                  <a:lnTo>
                    <a:pt x="803083" y="1346545"/>
                  </a:lnTo>
                  <a:lnTo>
                    <a:pt x="844710" y="1328926"/>
                  </a:lnTo>
                  <a:lnTo>
                    <a:pt x="882722" y="1305298"/>
                  </a:lnTo>
                  <a:lnTo>
                    <a:pt x="916523" y="1276262"/>
                  </a:lnTo>
                  <a:lnTo>
                    <a:pt x="945516" y="1242418"/>
                  </a:lnTo>
                  <a:lnTo>
                    <a:pt x="969104" y="1204367"/>
                  </a:lnTo>
                  <a:lnTo>
                    <a:pt x="986692" y="1162707"/>
                  </a:lnTo>
                  <a:lnTo>
                    <a:pt x="997682" y="1118040"/>
                  </a:lnTo>
                  <a:lnTo>
                    <a:pt x="1001477" y="1070965"/>
                  </a:lnTo>
                  <a:lnTo>
                    <a:pt x="997682" y="1023897"/>
                  </a:lnTo>
                  <a:lnTo>
                    <a:pt x="986692" y="979252"/>
                  </a:lnTo>
                  <a:lnTo>
                    <a:pt x="969104" y="937625"/>
                  </a:lnTo>
                  <a:lnTo>
                    <a:pt x="945516" y="899612"/>
                  </a:lnTo>
                  <a:lnTo>
                    <a:pt x="916523" y="865812"/>
                  </a:lnTo>
                  <a:lnTo>
                    <a:pt x="882722" y="836819"/>
                  </a:lnTo>
                  <a:lnTo>
                    <a:pt x="844710" y="813230"/>
                  </a:lnTo>
                  <a:lnTo>
                    <a:pt x="803083" y="795643"/>
                  </a:lnTo>
                  <a:lnTo>
                    <a:pt x="758438" y="784653"/>
                  </a:lnTo>
                  <a:lnTo>
                    <a:pt x="711370" y="780857"/>
                  </a:lnTo>
                  <a:close/>
                </a:path>
                <a:path w="3694429" h="1361440">
                  <a:moveTo>
                    <a:pt x="2940158" y="780857"/>
                  </a:moveTo>
                  <a:lnTo>
                    <a:pt x="2893091" y="784653"/>
                  </a:lnTo>
                  <a:lnTo>
                    <a:pt x="2848446" y="795643"/>
                  </a:lnTo>
                  <a:lnTo>
                    <a:pt x="2806818" y="813230"/>
                  </a:lnTo>
                  <a:lnTo>
                    <a:pt x="2768806" y="836819"/>
                  </a:lnTo>
                  <a:lnTo>
                    <a:pt x="2735005" y="865812"/>
                  </a:lnTo>
                  <a:lnTo>
                    <a:pt x="2706012" y="899613"/>
                  </a:lnTo>
                  <a:lnTo>
                    <a:pt x="2682424" y="937625"/>
                  </a:lnTo>
                  <a:lnTo>
                    <a:pt x="2664837" y="979252"/>
                  </a:lnTo>
                  <a:lnTo>
                    <a:pt x="2653847" y="1023897"/>
                  </a:lnTo>
                  <a:lnTo>
                    <a:pt x="2650051" y="1070965"/>
                  </a:lnTo>
                  <a:lnTo>
                    <a:pt x="2653847" y="1118040"/>
                  </a:lnTo>
                  <a:lnTo>
                    <a:pt x="2664837" y="1162707"/>
                  </a:lnTo>
                  <a:lnTo>
                    <a:pt x="2682424" y="1204367"/>
                  </a:lnTo>
                  <a:lnTo>
                    <a:pt x="2706013" y="1242418"/>
                  </a:lnTo>
                  <a:lnTo>
                    <a:pt x="2735006" y="1276262"/>
                  </a:lnTo>
                  <a:lnTo>
                    <a:pt x="2768807" y="1305297"/>
                  </a:lnTo>
                  <a:lnTo>
                    <a:pt x="2806819" y="1328925"/>
                  </a:lnTo>
                  <a:lnTo>
                    <a:pt x="2848446" y="1346545"/>
                  </a:lnTo>
                  <a:lnTo>
                    <a:pt x="2893091" y="1357557"/>
                  </a:lnTo>
                  <a:lnTo>
                    <a:pt x="2940158" y="1361361"/>
                  </a:lnTo>
                  <a:lnTo>
                    <a:pt x="2987233" y="1357557"/>
                  </a:lnTo>
                  <a:lnTo>
                    <a:pt x="3031901" y="1346545"/>
                  </a:lnTo>
                  <a:lnTo>
                    <a:pt x="3073560" y="1328926"/>
                  </a:lnTo>
                  <a:lnTo>
                    <a:pt x="3111612" y="1305298"/>
                  </a:lnTo>
                  <a:lnTo>
                    <a:pt x="3145455" y="1276262"/>
                  </a:lnTo>
                  <a:lnTo>
                    <a:pt x="3174491" y="1242418"/>
                  </a:lnTo>
                  <a:lnTo>
                    <a:pt x="3198119" y="1204367"/>
                  </a:lnTo>
                  <a:lnTo>
                    <a:pt x="3215739" y="1162707"/>
                  </a:lnTo>
                  <a:lnTo>
                    <a:pt x="3226751" y="1118040"/>
                  </a:lnTo>
                  <a:lnTo>
                    <a:pt x="3230556" y="1070965"/>
                  </a:lnTo>
                  <a:lnTo>
                    <a:pt x="3226752" y="1023897"/>
                  </a:lnTo>
                  <a:lnTo>
                    <a:pt x="3215740" y="979252"/>
                  </a:lnTo>
                  <a:lnTo>
                    <a:pt x="3198120" y="937625"/>
                  </a:lnTo>
                  <a:lnTo>
                    <a:pt x="3174492" y="899612"/>
                  </a:lnTo>
                  <a:lnTo>
                    <a:pt x="3145456" y="865812"/>
                  </a:lnTo>
                  <a:lnTo>
                    <a:pt x="3111613" y="836819"/>
                  </a:lnTo>
                  <a:lnTo>
                    <a:pt x="3073561" y="813230"/>
                  </a:lnTo>
                  <a:lnTo>
                    <a:pt x="3031901" y="795643"/>
                  </a:lnTo>
                  <a:lnTo>
                    <a:pt x="2987234" y="784653"/>
                  </a:lnTo>
                  <a:lnTo>
                    <a:pt x="2940158" y="780857"/>
                  </a:lnTo>
                  <a:close/>
                </a:path>
                <a:path w="3694429" h="1361440">
                  <a:moveTo>
                    <a:pt x="711370" y="934596"/>
                  </a:moveTo>
                  <a:lnTo>
                    <a:pt x="754463" y="941551"/>
                  </a:lnTo>
                  <a:lnTo>
                    <a:pt x="791895" y="960916"/>
                  </a:lnTo>
                  <a:lnTo>
                    <a:pt x="821419" y="990439"/>
                  </a:lnTo>
                  <a:lnTo>
                    <a:pt x="840783" y="1027872"/>
                  </a:lnTo>
                  <a:lnTo>
                    <a:pt x="847738" y="1070965"/>
                  </a:lnTo>
                  <a:lnTo>
                    <a:pt x="840783" y="1114057"/>
                  </a:lnTo>
                  <a:lnTo>
                    <a:pt x="821419" y="1151489"/>
                  </a:lnTo>
                  <a:lnTo>
                    <a:pt x="791896" y="1181012"/>
                  </a:lnTo>
                  <a:lnTo>
                    <a:pt x="754463" y="1200377"/>
                  </a:lnTo>
                  <a:lnTo>
                    <a:pt x="711370" y="1207332"/>
                  </a:lnTo>
                  <a:lnTo>
                    <a:pt x="668278" y="1200378"/>
                  </a:lnTo>
                  <a:lnTo>
                    <a:pt x="630845" y="1181013"/>
                  </a:lnTo>
                  <a:lnTo>
                    <a:pt x="601322" y="1151490"/>
                  </a:lnTo>
                  <a:lnTo>
                    <a:pt x="581957" y="1114057"/>
                  </a:lnTo>
                  <a:lnTo>
                    <a:pt x="575003" y="1070965"/>
                  </a:lnTo>
                  <a:lnTo>
                    <a:pt x="581957" y="1027872"/>
                  </a:lnTo>
                  <a:lnTo>
                    <a:pt x="601321" y="990439"/>
                  </a:lnTo>
                  <a:lnTo>
                    <a:pt x="630845" y="960915"/>
                  </a:lnTo>
                  <a:lnTo>
                    <a:pt x="668278" y="941551"/>
                  </a:lnTo>
                  <a:lnTo>
                    <a:pt x="711370" y="934596"/>
                  </a:lnTo>
                  <a:close/>
                </a:path>
                <a:path w="3694429" h="1361440">
                  <a:moveTo>
                    <a:pt x="2940158" y="934596"/>
                  </a:moveTo>
                  <a:lnTo>
                    <a:pt x="2983250" y="941551"/>
                  </a:lnTo>
                  <a:lnTo>
                    <a:pt x="3020683" y="960916"/>
                  </a:lnTo>
                  <a:lnTo>
                    <a:pt x="3050206" y="990439"/>
                  </a:lnTo>
                  <a:lnTo>
                    <a:pt x="3069571" y="1027872"/>
                  </a:lnTo>
                  <a:lnTo>
                    <a:pt x="3076526" y="1070965"/>
                  </a:lnTo>
                  <a:lnTo>
                    <a:pt x="3069571" y="1114057"/>
                  </a:lnTo>
                  <a:lnTo>
                    <a:pt x="3050207" y="1151489"/>
                  </a:lnTo>
                  <a:lnTo>
                    <a:pt x="3020684" y="1181012"/>
                  </a:lnTo>
                  <a:lnTo>
                    <a:pt x="2983251" y="1200377"/>
                  </a:lnTo>
                  <a:lnTo>
                    <a:pt x="2940158" y="1207332"/>
                  </a:lnTo>
                  <a:lnTo>
                    <a:pt x="2897066" y="1200378"/>
                  </a:lnTo>
                  <a:lnTo>
                    <a:pt x="2859633" y="1181013"/>
                  </a:lnTo>
                  <a:lnTo>
                    <a:pt x="2830110" y="1151490"/>
                  </a:lnTo>
                  <a:lnTo>
                    <a:pt x="2810746" y="1114057"/>
                  </a:lnTo>
                  <a:lnTo>
                    <a:pt x="2803791" y="1070965"/>
                  </a:lnTo>
                  <a:lnTo>
                    <a:pt x="2810745" y="1027872"/>
                  </a:lnTo>
                  <a:lnTo>
                    <a:pt x="2830110" y="990439"/>
                  </a:lnTo>
                  <a:lnTo>
                    <a:pt x="2859633" y="960915"/>
                  </a:lnTo>
                  <a:lnTo>
                    <a:pt x="2897066" y="941551"/>
                  </a:lnTo>
                  <a:lnTo>
                    <a:pt x="2940158" y="934596"/>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42355" y="8050872"/>
              <a:ext cx="462280" cy="196850"/>
            </a:xfrm>
            <a:custGeom>
              <a:avLst/>
              <a:gdLst/>
              <a:ahLst/>
              <a:cxnLst/>
              <a:rect l="l" t="t" r="r" b="b"/>
              <a:pathLst>
                <a:path w="462280" h="196850">
                  <a:moveTo>
                    <a:pt x="342774" y="0"/>
                  </a:moveTo>
                  <a:lnTo>
                    <a:pt x="332722" y="9549"/>
                  </a:lnTo>
                  <a:lnTo>
                    <a:pt x="341777" y="22106"/>
                  </a:lnTo>
                  <a:lnTo>
                    <a:pt x="352010" y="34616"/>
                  </a:lnTo>
                  <a:lnTo>
                    <a:pt x="362902" y="46655"/>
                  </a:lnTo>
                  <a:lnTo>
                    <a:pt x="378962" y="62825"/>
                  </a:lnTo>
                  <a:lnTo>
                    <a:pt x="380972" y="65840"/>
                  </a:lnTo>
                  <a:lnTo>
                    <a:pt x="380972" y="75390"/>
                  </a:lnTo>
                  <a:lnTo>
                    <a:pt x="372931" y="81421"/>
                  </a:lnTo>
                  <a:lnTo>
                    <a:pt x="0" y="81421"/>
                  </a:lnTo>
                  <a:lnTo>
                    <a:pt x="0" y="114593"/>
                  </a:lnTo>
                  <a:lnTo>
                    <a:pt x="376449" y="114593"/>
                  </a:lnTo>
                  <a:lnTo>
                    <a:pt x="380470" y="119619"/>
                  </a:lnTo>
                  <a:lnTo>
                    <a:pt x="380470" y="128666"/>
                  </a:lnTo>
                  <a:lnTo>
                    <a:pt x="377957" y="134194"/>
                  </a:lnTo>
                  <a:lnTo>
                    <a:pt x="373433" y="138718"/>
                  </a:lnTo>
                  <a:lnTo>
                    <a:pt x="362258" y="150498"/>
                  </a:lnTo>
                  <a:lnTo>
                    <a:pt x="351507" y="162466"/>
                  </a:lnTo>
                  <a:lnTo>
                    <a:pt x="341416" y="174622"/>
                  </a:lnTo>
                  <a:lnTo>
                    <a:pt x="332220" y="186968"/>
                  </a:lnTo>
                  <a:lnTo>
                    <a:pt x="342272" y="196517"/>
                  </a:lnTo>
                  <a:lnTo>
                    <a:pt x="368172" y="168301"/>
                  </a:lnTo>
                  <a:lnTo>
                    <a:pt x="396427" y="141922"/>
                  </a:lnTo>
                  <a:lnTo>
                    <a:pt x="427510" y="118841"/>
                  </a:lnTo>
                  <a:lnTo>
                    <a:pt x="461891" y="100520"/>
                  </a:lnTo>
                  <a:lnTo>
                    <a:pt x="461891" y="95494"/>
                  </a:lnTo>
                  <a:lnTo>
                    <a:pt x="427518" y="77392"/>
                  </a:lnTo>
                  <a:lnTo>
                    <a:pt x="396490" y="54343"/>
                  </a:lnTo>
                  <a:lnTo>
                    <a:pt x="368384" y="27996"/>
                  </a:lnTo>
                  <a:lnTo>
                    <a:pt x="34277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421614" y="7453897"/>
            <a:ext cx="666115" cy="958215"/>
          </a:xfrm>
          <a:prstGeom prst="rect">
            <a:avLst/>
          </a:prstGeom>
        </p:spPr>
        <p:txBody>
          <a:bodyPr vert="horz" wrap="square" lIns="0" tIns="13335" rIns="0" bIns="0" rtlCol="0">
            <a:spAutoFit/>
          </a:bodyPr>
          <a:lstStyle/>
          <a:p>
            <a:pPr marL="12700" marR="0" lvl="0" indent="0" algn="l" defTabSz="914400" rtl="0" eaLnBrk="1" fontAlgn="auto" latinLnBrk="0" hangingPunct="1">
              <a:lnSpc>
                <a:spcPts val="4355"/>
              </a:lnSpc>
              <a:spcBef>
                <a:spcPts val="105"/>
              </a:spcBef>
              <a:spcAft>
                <a:spcPts val="0"/>
              </a:spcAft>
              <a:buClrTx/>
              <a:buSzTx/>
              <a:buFontTx/>
              <a:buNone/>
              <a:tabLst/>
              <a:defRPr/>
            </a:pPr>
            <a:r>
              <a:rPr kumimoji="1" sz="3950" b="0" i="0" u="none" strike="noStrike" kern="1200" cap="none" spc="365" normalizeH="0" baseline="0" noProof="0" dirty="0">
                <a:ln>
                  <a:noFill/>
                </a:ln>
                <a:solidFill>
                  <a:srgbClr val="FFFFFF"/>
                </a:solidFill>
                <a:effectLst/>
                <a:uLnTx/>
                <a:uFillTx/>
                <a:latin typeface="Lucida Sans Unicode"/>
                <a:ea typeface="+mn-ea"/>
                <a:cs typeface="Lucida Sans Unicode"/>
              </a:rPr>
              <a:t>ℱ</a:t>
            </a:r>
            <a:endParaRPr kumimoji="1" sz="3950" b="0" i="0" u="none" strike="noStrike" kern="1200" cap="none" spc="0" normalizeH="0" baseline="0" noProof="0">
              <a:ln>
                <a:noFill/>
              </a:ln>
              <a:solidFill>
                <a:prstClr val="black"/>
              </a:solidFill>
              <a:effectLst/>
              <a:uLnTx/>
              <a:uFillTx/>
              <a:latin typeface="Lucida Sans Unicode"/>
              <a:ea typeface="+mn-ea"/>
              <a:cs typeface="Lucida Sans Unicode"/>
            </a:endParaRPr>
          </a:p>
          <a:p>
            <a:pPr marL="0" marR="5080" lvl="0" indent="0" algn="r" defTabSz="914400" rtl="0" eaLnBrk="1" fontAlgn="auto" latinLnBrk="0" hangingPunct="1">
              <a:lnSpc>
                <a:spcPts val="2975"/>
              </a:lnSpc>
              <a:spcBef>
                <a:spcPts val="0"/>
              </a:spcBef>
              <a:spcAft>
                <a:spcPts val="0"/>
              </a:spcAft>
              <a:buClrTx/>
              <a:buSzTx/>
              <a:buFontTx/>
              <a:buNone/>
              <a:tabLst/>
              <a:defRPr/>
            </a:pPr>
            <a:r>
              <a:rPr kumimoji="1" sz="2800" b="0" i="0" u="none" strike="noStrike" kern="1200" cap="none" spc="-335" normalizeH="0" baseline="0" noProof="0" dirty="0">
                <a:ln>
                  <a:noFill/>
                </a:ln>
                <a:solidFill>
                  <a:srgbClr val="FFFFFF"/>
                </a:solidFill>
                <a:effectLst/>
                <a:uLnTx/>
                <a:uFillTx/>
                <a:latin typeface="Lucida Sans Unicode"/>
                <a:ea typeface="+mn-ea"/>
                <a:cs typeface="Lucida Sans Unicode"/>
              </a:rPr>
              <a:t>n</a:t>
            </a:r>
            <a:endParaRPr kumimoji="1" sz="2800" b="0" i="0" u="none" strike="noStrike" kern="1200" cap="none" spc="0" normalizeH="0" baseline="0" noProof="0">
              <a:ln>
                <a:noFill/>
              </a:ln>
              <a:solidFill>
                <a:prstClr val="black"/>
              </a:solidFill>
              <a:effectLst/>
              <a:uLnTx/>
              <a:uFillTx/>
              <a:latin typeface="Lucida Sans Unicode"/>
              <a:ea typeface="+mn-ea"/>
              <a:cs typeface="Lucida Sans Unicode"/>
            </a:endParaRPr>
          </a:p>
        </p:txBody>
      </p:sp>
      <p:grpSp>
        <p:nvGrpSpPr>
          <p:cNvPr id="14" name="object 14"/>
          <p:cNvGrpSpPr/>
          <p:nvPr/>
        </p:nvGrpSpPr>
        <p:grpSpPr>
          <a:xfrm>
            <a:off x="1149595" y="1224382"/>
            <a:ext cx="13522325" cy="6944359"/>
            <a:chOff x="1149595" y="1224382"/>
            <a:chExt cx="13522325" cy="6944359"/>
          </a:xfrm>
        </p:grpSpPr>
        <p:sp>
          <p:nvSpPr>
            <p:cNvPr id="15" name="object 15"/>
            <p:cNvSpPr/>
            <p:nvPr/>
          </p:nvSpPr>
          <p:spPr>
            <a:xfrm>
              <a:off x="2517846" y="7286173"/>
              <a:ext cx="1675764" cy="0"/>
            </a:xfrm>
            <a:custGeom>
              <a:avLst/>
              <a:gdLst/>
              <a:ahLst/>
              <a:cxnLst/>
              <a:rect l="l" t="t" r="r" b="b"/>
              <a:pathLst>
                <a:path w="1675764">
                  <a:moveTo>
                    <a:pt x="0" y="0"/>
                  </a:moveTo>
                  <a:lnTo>
                    <a:pt x="1644333" y="0"/>
                  </a:lnTo>
                  <a:lnTo>
                    <a:pt x="1675745" y="0"/>
                  </a:lnTo>
                </a:path>
              </a:pathLst>
            </a:custGeom>
            <a:ln w="62825">
              <a:solidFill>
                <a:srgbClr val="00A2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162180" y="7160522"/>
              <a:ext cx="251460" cy="251460"/>
            </a:xfrm>
            <a:custGeom>
              <a:avLst/>
              <a:gdLst/>
              <a:ahLst/>
              <a:cxnLst/>
              <a:rect l="l" t="t" r="r" b="b"/>
              <a:pathLst>
                <a:path w="251460" h="251459">
                  <a:moveTo>
                    <a:pt x="0" y="0"/>
                  </a:moveTo>
                  <a:lnTo>
                    <a:pt x="0" y="251301"/>
                  </a:lnTo>
                  <a:lnTo>
                    <a:pt x="251301" y="125650"/>
                  </a:lnTo>
                  <a:lnTo>
                    <a:pt x="0" y="0"/>
                  </a:lnTo>
                  <a:close/>
                </a:path>
              </a:pathLst>
            </a:custGeom>
            <a:solidFill>
              <a:srgbClr val="00A2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331980" y="7259792"/>
              <a:ext cx="1167130" cy="786130"/>
            </a:xfrm>
            <a:custGeom>
              <a:avLst/>
              <a:gdLst/>
              <a:ahLst/>
              <a:cxnLst/>
              <a:rect l="l" t="t" r="r" b="b"/>
              <a:pathLst>
                <a:path w="1167130" h="786129">
                  <a:moveTo>
                    <a:pt x="1167044" y="0"/>
                  </a:moveTo>
                  <a:lnTo>
                    <a:pt x="26055" y="768394"/>
                  </a:lnTo>
                  <a:lnTo>
                    <a:pt x="0" y="785941"/>
                  </a:lnTo>
                </a:path>
              </a:pathLst>
            </a:custGeom>
            <a:ln w="62825">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1149595" y="7923967"/>
              <a:ext cx="278765" cy="245110"/>
            </a:xfrm>
            <a:custGeom>
              <a:avLst/>
              <a:gdLst/>
              <a:ahLst/>
              <a:cxnLst/>
              <a:rect l="l" t="t" r="r" b="b"/>
              <a:pathLst>
                <a:path w="278765" h="245109">
                  <a:moveTo>
                    <a:pt x="138253" y="0"/>
                  </a:moveTo>
                  <a:lnTo>
                    <a:pt x="0" y="244593"/>
                  </a:lnTo>
                  <a:lnTo>
                    <a:pt x="278627" y="208440"/>
                  </a:lnTo>
                  <a:lnTo>
                    <a:pt x="138253"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2491357" y="5191011"/>
              <a:ext cx="0" cy="2141220"/>
            </a:xfrm>
            <a:custGeom>
              <a:avLst/>
              <a:gdLst/>
              <a:ahLst/>
              <a:cxnLst/>
              <a:rect l="l" t="t" r="r" b="b"/>
              <a:pathLst>
                <a:path h="2141220">
                  <a:moveTo>
                    <a:pt x="0" y="0"/>
                  </a:moveTo>
                  <a:lnTo>
                    <a:pt x="0" y="2140912"/>
                  </a:lnTo>
                </a:path>
              </a:pathLst>
            </a:custGeom>
            <a:ln w="62825">
              <a:solidFill>
                <a:srgbClr val="61D83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365706" y="4971122"/>
              <a:ext cx="251460" cy="251460"/>
            </a:xfrm>
            <a:custGeom>
              <a:avLst/>
              <a:gdLst/>
              <a:ahLst/>
              <a:cxnLst/>
              <a:rect l="l" t="t" r="r" b="b"/>
              <a:pathLst>
                <a:path w="251460" h="251460">
                  <a:moveTo>
                    <a:pt x="125650" y="0"/>
                  </a:moveTo>
                  <a:lnTo>
                    <a:pt x="0" y="251301"/>
                  </a:lnTo>
                  <a:lnTo>
                    <a:pt x="251301" y="251301"/>
                  </a:lnTo>
                  <a:lnTo>
                    <a:pt x="125650" y="0"/>
                  </a:lnTo>
                  <a:close/>
                </a:path>
              </a:pathLst>
            </a:custGeom>
            <a:solidFill>
              <a:srgbClr val="61D8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2382961" y="7158346"/>
              <a:ext cx="216791" cy="23713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142580" y="6254761"/>
              <a:ext cx="1026160" cy="25400"/>
            </a:xfrm>
            <a:custGeom>
              <a:avLst/>
              <a:gdLst/>
              <a:ahLst/>
              <a:cxnLst/>
              <a:rect l="l" t="t" r="r" b="b"/>
              <a:pathLst>
                <a:path w="1026159" h="25400">
                  <a:moveTo>
                    <a:pt x="0" y="25122"/>
                  </a:moveTo>
                  <a:lnTo>
                    <a:pt x="994502" y="769"/>
                  </a:lnTo>
                  <a:lnTo>
                    <a:pt x="1025905" y="0"/>
                  </a:lnTo>
                </a:path>
              </a:pathLst>
            </a:custGeom>
            <a:ln w="62825">
              <a:solidFill>
                <a:srgbClr val="00A2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9134006" y="6129916"/>
              <a:ext cx="254635" cy="251460"/>
            </a:xfrm>
            <a:custGeom>
              <a:avLst/>
              <a:gdLst/>
              <a:ahLst/>
              <a:cxnLst/>
              <a:rect l="l" t="t" r="r" b="b"/>
              <a:pathLst>
                <a:path w="254634" h="251460">
                  <a:moveTo>
                    <a:pt x="0" y="0"/>
                  </a:moveTo>
                  <a:lnTo>
                    <a:pt x="6152" y="251225"/>
                  </a:lnTo>
                  <a:lnTo>
                    <a:pt x="254302" y="119461"/>
                  </a:lnTo>
                  <a:lnTo>
                    <a:pt x="0" y="0"/>
                  </a:lnTo>
                  <a:close/>
                </a:path>
              </a:pathLst>
            </a:custGeom>
            <a:solidFill>
              <a:srgbClr val="00A2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7587692" y="6292235"/>
              <a:ext cx="523240" cy="523240"/>
            </a:xfrm>
            <a:custGeom>
              <a:avLst/>
              <a:gdLst/>
              <a:ahLst/>
              <a:cxnLst/>
              <a:rect l="l" t="t" r="r" b="b"/>
              <a:pathLst>
                <a:path w="523240" h="523240">
                  <a:moveTo>
                    <a:pt x="522910" y="0"/>
                  </a:moveTo>
                  <a:lnTo>
                    <a:pt x="22212" y="500698"/>
                  </a:lnTo>
                  <a:lnTo>
                    <a:pt x="0" y="522910"/>
                  </a:lnTo>
                </a:path>
              </a:pathLst>
            </a:custGeom>
            <a:ln w="62825">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7432208" y="6704086"/>
              <a:ext cx="266700" cy="266700"/>
            </a:xfrm>
            <a:custGeom>
              <a:avLst/>
              <a:gdLst/>
              <a:ahLst/>
              <a:cxnLst/>
              <a:rect l="l" t="t" r="r" b="b"/>
              <a:pathLst>
                <a:path w="266700" h="266700">
                  <a:moveTo>
                    <a:pt x="88848" y="0"/>
                  </a:moveTo>
                  <a:lnTo>
                    <a:pt x="0" y="266545"/>
                  </a:lnTo>
                  <a:lnTo>
                    <a:pt x="266544" y="177697"/>
                  </a:lnTo>
                  <a:lnTo>
                    <a:pt x="88848"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125718" y="6258165"/>
              <a:ext cx="0" cy="894715"/>
            </a:xfrm>
            <a:custGeom>
              <a:avLst/>
              <a:gdLst/>
              <a:ahLst/>
              <a:cxnLst/>
              <a:rect l="l" t="t" r="r" b="b"/>
              <a:pathLst>
                <a:path h="894715">
                  <a:moveTo>
                    <a:pt x="0" y="0"/>
                  </a:moveTo>
                  <a:lnTo>
                    <a:pt x="0" y="894618"/>
                  </a:lnTo>
                </a:path>
              </a:pathLst>
            </a:custGeom>
            <a:ln w="62825">
              <a:solidFill>
                <a:srgbClr val="61D83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000067" y="7121370"/>
              <a:ext cx="251460" cy="251460"/>
            </a:xfrm>
            <a:custGeom>
              <a:avLst/>
              <a:gdLst/>
              <a:ahLst/>
              <a:cxnLst/>
              <a:rect l="l" t="t" r="r" b="b"/>
              <a:pathLst>
                <a:path w="251459" h="251459">
                  <a:moveTo>
                    <a:pt x="251301" y="0"/>
                  </a:moveTo>
                  <a:lnTo>
                    <a:pt x="0" y="0"/>
                  </a:lnTo>
                  <a:lnTo>
                    <a:pt x="125650" y="251301"/>
                  </a:lnTo>
                  <a:lnTo>
                    <a:pt x="251301" y="0"/>
                  </a:lnTo>
                  <a:close/>
                </a:path>
              </a:pathLst>
            </a:custGeom>
            <a:solidFill>
              <a:srgbClr val="61D8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8056720" y="6221180"/>
              <a:ext cx="137995" cy="1379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542542" y="6360818"/>
              <a:ext cx="462280" cy="196850"/>
            </a:xfrm>
            <a:custGeom>
              <a:avLst/>
              <a:gdLst/>
              <a:ahLst/>
              <a:cxnLst/>
              <a:rect l="l" t="t" r="r" b="b"/>
              <a:pathLst>
                <a:path w="462279" h="196850">
                  <a:moveTo>
                    <a:pt x="342774" y="0"/>
                  </a:moveTo>
                  <a:lnTo>
                    <a:pt x="332722" y="9549"/>
                  </a:lnTo>
                  <a:lnTo>
                    <a:pt x="341777" y="22106"/>
                  </a:lnTo>
                  <a:lnTo>
                    <a:pt x="352010" y="34616"/>
                  </a:lnTo>
                  <a:lnTo>
                    <a:pt x="362902" y="46655"/>
                  </a:lnTo>
                  <a:lnTo>
                    <a:pt x="378962" y="62825"/>
                  </a:lnTo>
                  <a:lnTo>
                    <a:pt x="380972" y="65840"/>
                  </a:lnTo>
                  <a:lnTo>
                    <a:pt x="380972" y="75390"/>
                  </a:lnTo>
                  <a:lnTo>
                    <a:pt x="372931" y="81421"/>
                  </a:lnTo>
                  <a:lnTo>
                    <a:pt x="0" y="81421"/>
                  </a:lnTo>
                  <a:lnTo>
                    <a:pt x="0" y="114593"/>
                  </a:lnTo>
                  <a:lnTo>
                    <a:pt x="376449" y="114593"/>
                  </a:lnTo>
                  <a:lnTo>
                    <a:pt x="380470" y="119619"/>
                  </a:lnTo>
                  <a:lnTo>
                    <a:pt x="380470" y="128666"/>
                  </a:lnTo>
                  <a:lnTo>
                    <a:pt x="377957" y="134194"/>
                  </a:lnTo>
                  <a:lnTo>
                    <a:pt x="373433" y="138718"/>
                  </a:lnTo>
                  <a:lnTo>
                    <a:pt x="362258" y="150498"/>
                  </a:lnTo>
                  <a:lnTo>
                    <a:pt x="351507" y="162466"/>
                  </a:lnTo>
                  <a:lnTo>
                    <a:pt x="341416" y="174622"/>
                  </a:lnTo>
                  <a:lnTo>
                    <a:pt x="332220" y="186968"/>
                  </a:lnTo>
                  <a:lnTo>
                    <a:pt x="342272" y="196517"/>
                  </a:lnTo>
                  <a:lnTo>
                    <a:pt x="368172" y="168301"/>
                  </a:lnTo>
                  <a:lnTo>
                    <a:pt x="396427" y="141922"/>
                  </a:lnTo>
                  <a:lnTo>
                    <a:pt x="427510" y="118841"/>
                  </a:lnTo>
                  <a:lnTo>
                    <a:pt x="461891" y="100520"/>
                  </a:lnTo>
                  <a:lnTo>
                    <a:pt x="461891" y="95494"/>
                  </a:lnTo>
                  <a:lnTo>
                    <a:pt x="427518" y="77392"/>
                  </a:lnTo>
                  <a:lnTo>
                    <a:pt x="396490" y="54343"/>
                  </a:lnTo>
                  <a:lnTo>
                    <a:pt x="368384" y="27996"/>
                  </a:lnTo>
                  <a:lnTo>
                    <a:pt x="34277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8264188" y="3018219"/>
              <a:ext cx="5080635" cy="3166745"/>
            </a:xfrm>
            <a:custGeom>
              <a:avLst/>
              <a:gdLst/>
              <a:ahLst/>
              <a:cxnLst/>
              <a:rect l="l" t="t" r="r" b="b"/>
              <a:pathLst>
                <a:path w="5080634" h="3166745">
                  <a:moveTo>
                    <a:pt x="0" y="3166648"/>
                  </a:moveTo>
                  <a:lnTo>
                    <a:pt x="5080131" y="0"/>
                  </a:lnTo>
                </a:path>
              </a:pathLst>
            </a:custGeom>
            <a:ln w="20941">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8197978" y="1824418"/>
              <a:ext cx="2470150" cy="4314190"/>
            </a:xfrm>
            <a:custGeom>
              <a:avLst/>
              <a:gdLst/>
              <a:ahLst/>
              <a:cxnLst/>
              <a:rect l="l" t="t" r="r" b="b"/>
              <a:pathLst>
                <a:path w="2470150" h="4314190">
                  <a:moveTo>
                    <a:pt x="0" y="4313972"/>
                  </a:moveTo>
                  <a:lnTo>
                    <a:pt x="2469956" y="0"/>
                  </a:lnTo>
                </a:path>
              </a:pathLst>
            </a:custGeom>
            <a:ln w="20941">
              <a:solidFill>
                <a:srgbClr val="FFFFFF"/>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9996689" y="1224382"/>
              <a:ext cx="1572954" cy="924663"/>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2517137" y="1923691"/>
              <a:ext cx="2154181" cy="1266119"/>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object 34"/>
          <p:cNvSpPr txBox="1"/>
          <p:nvPr/>
        </p:nvSpPr>
        <p:spPr>
          <a:xfrm>
            <a:off x="2946696" y="2144052"/>
            <a:ext cx="5415915" cy="2644140"/>
          </a:xfrm>
          <a:prstGeom prst="rect">
            <a:avLst/>
          </a:prstGeom>
        </p:spPr>
        <p:txBody>
          <a:bodyPr vert="horz" wrap="square" lIns="0" tIns="110489" rIns="0" bIns="0" rtlCol="0">
            <a:spAutoFit/>
          </a:bodyPr>
          <a:lstStyle/>
          <a:p>
            <a:pPr marL="27940" marR="0" lvl="0" indent="0" algn="l" defTabSz="914400" rtl="0" eaLnBrk="1" fontAlgn="auto" latinLnBrk="0" hangingPunct="1">
              <a:lnSpc>
                <a:spcPct val="100000"/>
              </a:lnSpc>
              <a:spcBef>
                <a:spcPts val="869"/>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y</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0" normalizeH="0" baseline="0" noProof="0" dirty="0">
                <a:ln>
                  <a:noFill/>
                </a:ln>
                <a:solidFill>
                  <a:prstClr val="black"/>
                </a:solidFill>
                <a:effectLst/>
                <a:uLnTx/>
                <a:uFillTx/>
                <a:latin typeface="Times New Roman"/>
                <a:ea typeface="+mn-ea"/>
                <a:cs typeface="Times New Roman"/>
              </a:rPr>
              <a:t>h</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a:t>
            </a:r>
            <a:r>
              <a:rPr kumimoji="1" sz="3300" b="1" i="0" u="none" strike="noStrike" kern="1200" cap="none" spc="10" normalizeH="0" baseline="0" noProof="0" dirty="0">
                <a:ln>
                  <a:noFill/>
                </a:ln>
                <a:solidFill>
                  <a:prstClr val="black"/>
                </a:solidFill>
                <a:effectLst/>
                <a:uLnTx/>
                <a:uFillTx/>
                <a:latin typeface="Times New Roman"/>
                <a:ea typeface="+mn-ea"/>
                <a:cs typeface="Times New Roman"/>
              </a:rPr>
              <a:t>x</a:t>
            </a:r>
            <a:r>
              <a:rPr kumimoji="1" sz="3525" b="0" i="1" u="none" strike="noStrike" kern="1200" cap="none" spc="15" normalizeH="0" baseline="-18912" noProof="0" dirty="0">
                <a:ln>
                  <a:noFill/>
                </a:ln>
                <a:solidFill>
                  <a:prstClr val="black"/>
                </a:solidFill>
                <a:effectLst/>
                <a:uLnTx/>
                <a:uFillTx/>
                <a:latin typeface="Times New Roman"/>
                <a:ea typeface="+mn-ea"/>
                <a:cs typeface="Times New Roman"/>
              </a:rPr>
              <a:t>k</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665" normalizeH="0" baseline="0" noProof="0" dirty="0">
                <a:ln>
                  <a:noFill/>
                </a:ln>
                <a:solidFill>
                  <a:prstClr val="black"/>
                </a:solidFill>
                <a:effectLst/>
                <a:uLnTx/>
                <a:uFillTx/>
                <a:latin typeface="Lucida Sans Unicode"/>
                <a:ea typeface="+mn-ea"/>
                <a:cs typeface="Lucida Sans Unicode"/>
              </a:rPr>
              <a:t> </a:t>
            </a: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dirty="0">
              <a:ln>
                <a:noFill/>
              </a:ln>
              <a:solidFill>
                <a:prstClr val="black"/>
              </a:solidFill>
              <a:effectLst/>
              <a:uLnTx/>
              <a:uFillTx/>
              <a:latin typeface="Times New Roman"/>
              <a:ea typeface="+mn-ea"/>
              <a:cs typeface="Times New Roman"/>
            </a:endParaRPr>
          </a:p>
          <a:p>
            <a:pPr marL="485775" marR="0" lvl="0" indent="0" algn="l" defTabSz="914400" rtl="0" eaLnBrk="1" fontAlgn="auto" latinLnBrk="0" hangingPunct="1">
              <a:lnSpc>
                <a:spcPct val="100000"/>
              </a:lnSpc>
              <a:spcBef>
                <a:spcPts val="770"/>
              </a:spcBef>
              <a:spcAft>
                <a:spcPts val="0"/>
              </a:spcAft>
              <a:buClrTx/>
              <a:buSzTx/>
              <a:buFontTx/>
              <a:buNone/>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5" normalizeH="0" baseline="0" noProof="0" dirty="0">
                <a:ln>
                  <a:noFill/>
                </a:ln>
                <a:solidFill>
                  <a:prstClr val="black"/>
                </a:solidFill>
                <a:effectLst/>
                <a:uLnTx/>
                <a:uFillTx/>
                <a:latin typeface="Times New Roman"/>
                <a:ea typeface="+mn-ea"/>
                <a:cs typeface="Times New Roman"/>
              </a:rPr>
              <a:t>H</a:t>
            </a:r>
            <a:r>
              <a:rPr kumimoji="1" sz="3525" b="0" i="1" u="none" strike="noStrike" kern="1200" cap="none" spc="22" normalizeH="0" baseline="-18912" noProof="0" dirty="0">
                <a:ln>
                  <a:noFill/>
                </a:ln>
                <a:solidFill>
                  <a:prstClr val="black"/>
                </a:solidFill>
                <a:effectLst/>
                <a:uLnTx/>
                <a:uFillTx/>
                <a:latin typeface="Times New Roman"/>
                <a:ea typeface="+mn-ea"/>
                <a:cs typeface="Times New Roman"/>
              </a:rPr>
              <a:t>k</a:t>
            </a:r>
            <a:r>
              <a:rPr kumimoji="1" sz="3300" b="1" i="0" u="none" strike="noStrike" kern="1200" cap="none" spc="15" normalizeH="0" baseline="0" noProof="0" dirty="0">
                <a:ln>
                  <a:noFill/>
                </a:ln>
                <a:solidFill>
                  <a:prstClr val="black"/>
                </a:solidFill>
                <a:effectLst/>
                <a:uLnTx/>
                <a:uFillTx/>
                <a:latin typeface="Times New Roman"/>
                <a:ea typeface="+mn-ea"/>
                <a:cs typeface="Times New Roman"/>
              </a:rPr>
              <a:t>x</a:t>
            </a:r>
            <a:r>
              <a:rPr kumimoji="1" sz="3525" b="0" i="1" u="none" strike="noStrike" kern="1200" cap="none" spc="22"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a:t>
            </a:r>
            <a:r>
              <a:rPr kumimoji="1" sz="4950" b="1" i="0" u="none" strike="noStrike" kern="1200" cap="none" spc="15" normalizeH="0" baseline="-5050" noProof="0" dirty="0">
                <a:ln>
                  <a:noFill/>
                </a:ln>
                <a:solidFill>
                  <a:prstClr val="black"/>
                </a:solidFill>
                <a:effectLst/>
                <a:uLnTx/>
                <a:uFillTx/>
                <a:latin typeface="Times New Roman"/>
                <a:ea typeface="+mn-ea"/>
                <a:cs typeface="Times New Roman"/>
              </a:rPr>
              <a:t>1 </a:t>
            </a:r>
            <a:r>
              <a:rPr kumimoji="1" sz="4950" b="1" i="0" u="none" strike="noStrike" kern="1200" cap="none" spc="-7" normalizeH="0" baseline="-5050" noProof="0" dirty="0">
                <a:ln>
                  <a:noFill/>
                </a:ln>
                <a:solidFill>
                  <a:prstClr val="black"/>
                </a:solidFill>
                <a:effectLst/>
                <a:uLnTx/>
                <a:uFillTx/>
                <a:latin typeface="Times New Roman"/>
                <a:ea typeface="+mn-ea"/>
                <a:cs typeface="Times New Roman"/>
              </a:rPr>
              <a:t>0 </a:t>
            </a:r>
            <a:r>
              <a:rPr kumimoji="1" sz="4950" b="1" i="0" u="none" strike="noStrike" kern="1200" cap="none" spc="15" normalizeH="0" baseline="-5050" noProof="0" dirty="0">
                <a:ln>
                  <a:noFill/>
                </a:ln>
                <a:solidFill>
                  <a:prstClr val="black"/>
                </a:solidFill>
                <a:effectLst/>
                <a:uLnTx/>
                <a:uFillTx/>
                <a:latin typeface="Times New Roman"/>
                <a:ea typeface="+mn-ea"/>
                <a:cs typeface="Times New Roman"/>
              </a:rPr>
              <a:t>0</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x</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250" normalizeH="0" baseline="0" noProof="0" dirty="0">
                <a:ln>
                  <a:noFill/>
                </a:ln>
                <a:solidFill>
                  <a:prstClr val="black"/>
                </a:solidFill>
                <a:effectLst/>
                <a:uLnTx/>
                <a:uFillTx/>
                <a:latin typeface="Lucida Sans Unicode"/>
                <a:ea typeface="+mn-ea"/>
                <a:cs typeface="Lucida Sans Unicode"/>
              </a:rPr>
              <a:t> </a:t>
            </a: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dirty="0">
              <a:ln>
                <a:noFill/>
              </a:ln>
              <a:solidFill>
                <a:prstClr val="black"/>
              </a:solidFill>
              <a:effectLst/>
              <a:uLnTx/>
              <a:uFillTx/>
              <a:latin typeface="Times New Roman"/>
              <a:ea typeface="+mn-ea"/>
              <a:cs typeface="Times New Roman"/>
            </a:endParaRPr>
          </a:p>
          <a:p>
            <a:pPr marL="485775" marR="0" lvl="0" indent="0" algn="l" defTabSz="914400" rtl="0" eaLnBrk="1" fontAlgn="auto" latinLnBrk="0" hangingPunct="1">
              <a:lnSpc>
                <a:spcPct val="100000"/>
              </a:lnSpc>
              <a:spcBef>
                <a:spcPts val="345"/>
              </a:spcBef>
              <a:spcAft>
                <a:spcPts val="0"/>
              </a:spcAft>
              <a:buClrTx/>
              <a:buSzTx/>
              <a:buFontTx/>
              <a:buNone/>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p</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60" normalizeH="0" baseline="0" noProof="0" dirty="0">
                <a:ln>
                  <a:noFill/>
                </a:ln>
                <a:solidFill>
                  <a:prstClr val="black"/>
                </a:solidFill>
                <a:effectLst/>
                <a:uLnTx/>
                <a:uFillTx/>
                <a:latin typeface="Lucida Sans Unicode"/>
                <a:ea typeface="+mn-ea"/>
                <a:cs typeface="Lucida Sans Unicode"/>
              </a:rPr>
              <a:t> </a:t>
            </a: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dirty="0">
              <a:ln>
                <a:noFill/>
              </a:ln>
              <a:solidFill>
                <a:prstClr val="black"/>
              </a:solidFill>
              <a:effectLst/>
              <a:uLnTx/>
              <a:uFillTx/>
              <a:latin typeface="Times New Roman"/>
              <a:ea typeface="+mn-ea"/>
              <a:cs typeface="Times New Roman"/>
            </a:endParaRPr>
          </a:p>
          <a:p>
            <a:pPr marL="25400" marR="0" lvl="0" indent="0" algn="l" defTabSz="914400" rtl="0" eaLnBrk="1" fontAlgn="auto" latinLnBrk="0" hangingPunct="1">
              <a:lnSpc>
                <a:spcPct val="100000"/>
              </a:lnSpc>
              <a:spcBef>
                <a:spcPts val="2890"/>
              </a:spcBef>
              <a:spcAft>
                <a:spcPts val="0"/>
              </a:spcAft>
              <a:buClrTx/>
              <a:buSzTx/>
              <a:buFontTx/>
              <a:buNone/>
              <a:tabLst/>
              <a:defRPr/>
            </a:pP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𝒩(</a:t>
            </a:r>
            <a:r>
              <a:rPr kumimoji="1" sz="3300" b="1" i="0" u="none" strike="noStrike" kern="1200" cap="none" spc="130" normalizeH="0" baseline="0" noProof="0" dirty="0">
                <a:ln>
                  <a:noFill/>
                </a:ln>
                <a:solidFill>
                  <a:prstClr val="black"/>
                </a:solidFill>
                <a:effectLst/>
                <a:uLnTx/>
                <a:uFillTx/>
                <a:latin typeface="Times New Roman"/>
                <a:ea typeface="+mn-ea"/>
                <a:cs typeface="Times New Roman"/>
              </a:rPr>
              <a:t>0</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49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srgbClr val="FF0000"/>
                </a:solidFill>
                <a:effectLst/>
                <a:uLnTx/>
                <a:uFillTx/>
                <a:latin typeface="Times New Roman"/>
                <a:ea typeface="+mn-ea"/>
                <a:cs typeface="Times New Roman"/>
              </a:rPr>
              <a:t>R</a:t>
            </a:r>
            <a:r>
              <a:rPr kumimoji="1" sz="3525" b="0" i="0" u="none" strike="noStrike" kern="1200" cap="none" spc="7" normalizeH="0" baseline="-18912" noProof="0" dirty="0">
                <a:ln>
                  <a:noFill/>
                </a:ln>
                <a:solidFill>
                  <a:srgbClr val="FF0000"/>
                </a:solidFill>
                <a:effectLst/>
                <a:uLnTx/>
                <a:uFillTx/>
                <a:latin typeface="Lucida Sans Unicode"/>
                <a:ea typeface="+mn-ea"/>
                <a:cs typeface="Lucida Sans Unicode"/>
              </a:rPr>
              <a:t>GNSS</a:t>
            </a:r>
            <a:r>
              <a:rPr kumimoji="1" sz="3300" b="0" i="0" u="none" strike="noStrike" kern="1200" cap="none" spc="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dirty="0">
              <a:ln>
                <a:noFill/>
              </a:ln>
              <a:solidFill>
                <a:prstClr val="black"/>
              </a:solidFill>
              <a:effectLst/>
              <a:uLnTx/>
              <a:uFillTx/>
              <a:latin typeface="Lucida Sans Unicode"/>
              <a:ea typeface="+mn-ea"/>
              <a:cs typeface="Lucida Sans Unicode"/>
            </a:endParaRPr>
          </a:p>
        </p:txBody>
      </p:sp>
      <p:sp>
        <p:nvSpPr>
          <p:cNvPr id="35" name="正方形/長方形 34"/>
          <p:cNvSpPr/>
          <p:nvPr/>
        </p:nvSpPr>
        <p:spPr>
          <a:xfrm>
            <a:off x="6038772" y="5470009"/>
            <a:ext cx="10690747" cy="461665"/>
          </a:xfrm>
          <a:prstGeom prst="rect">
            <a:avLst/>
          </a:prstGeom>
        </p:spPr>
        <p:txBody>
          <a:bodyPr wrap="none">
            <a:spAutoFit/>
          </a:bodyPr>
          <a:lstStyle/>
          <a:p>
            <a:r>
              <a:rPr lang="en-US" altLang="ja-JP" sz="2400" dirty="0">
                <a:solidFill>
                  <a:srgbClr val="000000"/>
                </a:solidFill>
                <a:latin typeface="TYBZJL+HelveticaNeue"/>
              </a:rPr>
              <a:t>use a very simple observation of the position, plus some additive Gaussian noise. </a:t>
            </a:r>
            <a:endParaRPr lang="ja-JP" altLang="en-US" sz="2400" dirty="0"/>
          </a:p>
        </p:txBody>
      </p:sp>
    </p:spTree>
    <p:extLst>
      <p:ext uri="{BB962C8B-B14F-4D97-AF65-F5344CB8AC3E}">
        <p14:creationId xmlns:p14="http://schemas.microsoft.com/office/powerpoint/2010/main" val="823637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2753" y="584140"/>
            <a:ext cx="11011535" cy="930275"/>
          </a:xfrm>
          <a:prstGeom prst="rect">
            <a:avLst/>
          </a:prstGeom>
        </p:spPr>
        <p:txBody>
          <a:bodyPr vert="horz" wrap="square" lIns="0" tIns="17145" rIns="0" bIns="0" rtlCol="0">
            <a:spAutoFit/>
          </a:bodyPr>
          <a:lstStyle/>
          <a:p>
            <a:pPr marL="12700">
              <a:lnSpc>
                <a:spcPct val="100000"/>
              </a:lnSpc>
              <a:spcBef>
                <a:spcPts val="135"/>
              </a:spcBef>
            </a:pPr>
            <a:r>
              <a:rPr b="1" spc="-110" dirty="0">
                <a:latin typeface="Trebuchet MS"/>
                <a:cs typeface="Trebuchet MS"/>
              </a:rPr>
              <a:t>Module </a:t>
            </a:r>
            <a:r>
              <a:rPr b="1" spc="170" dirty="0">
                <a:latin typeface="Trebuchet MS"/>
                <a:cs typeface="Trebuchet MS"/>
              </a:rPr>
              <a:t>5 </a:t>
            </a:r>
            <a:r>
              <a:rPr spc="-250" dirty="0"/>
              <a:t>| </a:t>
            </a:r>
            <a:r>
              <a:rPr spc="-229" dirty="0"/>
              <a:t>Putting </a:t>
            </a:r>
            <a:r>
              <a:rPr spc="20" dirty="0"/>
              <a:t>It </a:t>
            </a:r>
            <a:r>
              <a:rPr spc="-185" dirty="0"/>
              <a:t>All</a:t>
            </a:r>
            <a:r>
              <a:rPr spc="200" dirty="0"/>
              <a:t> </a:t>
            </a:r>
            <a:r>
              <a:rPr spc="-505" dirty="0"/>
              <a:t>Together</a:t>
            </a:r>
          </a:p>
        </p:txBody>
      </p:sp>
      <p:sp>
        <p:nvSpPr>
          <p:cNvPr id="3" name="object 3"/>
          <p:cNvSpPr txBox="1"/>
          <p:nvPr/>
        </p:nvSpPr>
        <p:spPr>
          <a:xfrm>
            <a:off x="1411340" y="2112889"/>
            <a:ext cx="3864610" cy="3888244"/>
          </a:xfrm>
          <a:prstGeom prst="rect">
            <a:avLst/>
          </a:prstGeom>
        </p:spPr>
        <p:txBody>
          <a:bodyPr vert="horz" wrap="square" lIns="0" tIns="15240" rIns="0" bIns="0" rtlCol="0">
            <a:spAutoFit/>
          </a:bodyPr>
          <a:lstStyle/>
          <a:p>
            <a:pPr marL="12700">
              <a:lnSpc>
                <a:spcPct val="100000"/>
              </a:lnSpc>
              <a:spcBef>
                <a:spcPts val="120"/>
              </a:spcBef>
            </a:pPr>
            <a:r>
              <a:rPr sz="4100" spc="-35" dirty="0">
                <a:solidFill>
                  <a:srgbClr val="002A5C"/>
                </a:solidFill>
                <a:latin typeface="Lucida Sans"/>
                <a:cs typeface="Lucida Sans"/>
              </a:rPr>
              <a:t>In </a:t>
            </a:r>
            <a:r>
              <a:rPr sz="4100" spc="-180" dirty="0">
                <a:solidFill>
                  <a:srgbClr val="002A5C"/>
                </a:solidFill>
                <a:latin typeface="Lucida Sans"/>
                <a:cs typeface="Lucida Sans"/>
              </a:rPr>
              <a:t>this</a:t>
            </a:r>
            <a:r>
              <a:rPr sz="4100" spc="-114" dirty="0">
                <a:solidFill>
                  <a:srgbClr val="002A5C"/>
                </a:solidFill>
                <a:latin typeface="Lucida Sans"/>
                <a:cs typeface="Lucida Sans"/>
              </a:rPr>
              <a:t> </a:t>
            </a:r>
            <a:r>
              <a:rPr sz="4100" spc="-235" dirty="0">
                <a:solidFill>
                  <a:srgbClr val="002A5C"/>
                </a:solidFill>
                <a:latin typeface="Lucida Sans"/>
                <a:cs typeface="Lucida Sans"/>
              </a:rPr>
              <a:t>module…</a:t>
            </a:r>
            <a:endParaRPr sz="4100" dirty="0">
              <a:latin typeface="Lucida Sans"/>
              <a:cs typeface="Lucida Sans"/>
            </a:endParaRPr>
          </a:p>
          <a:p>
            <a:pPr>
              <a:lnSpc>
                <a:spcPct val="100000"/>
              </a:lnSpc>
              <a:spcBef>
                <a:spcPts val="20"/>
              </a:spcBef>
            </a:pPr>
            <a:endParaRPr sz="4500" dirty="0">
              <a:latin typeface="Times New Roman"/>
              <a:cs typeface="Times New Roman"/>
            </a:endParaRPr>
          </a:p>
          <a:p>
            <a:pPr marL="452120" indent="-440055">
              <a:lnSpc>
                <a:spcPct val="100000"/>
              </a:lnSpc>
              <a:spcBef>
                <a:spcPts val="5"/>
              </a:spcBef>
              <a:buSzPct val="125757"/>
              <a:buChar char="•"/>
              <a:tabLst>
                <a:tab pos="452755" algn="l"/>
              </a:tabLst>
            </a:pPr>
            <a:r>
              <a:rPr sz="3300" spc="-160" dirty="0">
                <a:solidFill>
                  <a:srgbClr val="002A5C"/>
                </a:solidFill>
                <a:latin typeface="Lucida Sans"/>
                <a:cs typeface="Lucida Sans"/>
              </a:rPr>
              <a:t>Sensor</a:t>
            </a:r>
            <a:r>
              <a:rPr sz="3300" spc="-40" dirty="0">
                <a:solidFill>
                  <a:srgbClr val="002A5C"/>
                </a:solidFill>
                <a:latin typeface="Lucida Sans"/>
                <a:cs typeface="Lucida Sans"/>
              </a:rPr>
              <a:t> </a:t>
            </a:r>
            <a:r>
              <a:rPr sz="3300" spc="-185" dirty="0">
                <a:solidFill>
                  <a:srgbClr val="002A5C"/>
                </a:solidFill>
                <a:latin typeface="Lucida Sans"/>
                <a:cs typeface="Lucida Sans"/>
              </a:rPr>
              <a:t>fusion</a:t>
            </a:r>
            <a:endParaRPr sz="3300" dirty="0">
              <a:latin typeface="Lucida Sans"/>
              <a:cs typeface="Lucida Sans"/>
            </a:endParaRPr>
          </a:p>
          <a:p>
            <a:pPr marL="452120" indent="-440055">
              <a:lnSpc>
                <a:spcPct val="100000"/>
              </a:lnSpc>
              <a:spcBef>
                <a:spcPts val="3954"/>
              </a:spcBef>
              <a:buSzPct val="125757"/>
              <a:buChar char="•"/>
              <a:tabLst>
                <a:tab pos="452755" algn="l"/>
              </a:tabLst>
            </a:pPr>
            <a:r>
              <a:rPr sz="3300" spc="-170" dirty="0">
                <a:solidFill>
                  <a:srgbClr val="002A5C"/>
                </a:solidFill>
                <a:latin typeface="Lucida Sans"/>
                <a:cs typeface="Lucida Sans"/>
              </a:rPr>
              <a:t>Calibration</a:t>
            </a:r>
            <a:endParaRPr sz="3300" dirty="0">
              <a:latin typeface="Lucida Sans"/>
              <a:cs typeface="Lucida Sans"/>
            </a:endParaRPr>
          </a:p>
          <a:p>
            <a:pPr marL="452120" indent="-440055">
              <a:lnSpc>
                <a:spcPct val="100000"/>
              </a:lnSpc>
              <a:spcBef>
                <a:spcPts val="3954"/>
              </a:spcBef>
              <a:buSzPct val="125757"/>
              <a:buChar char="•"/>
              <a:tabLst>
                <a:tab pos="452755" algn="l"/>
              </a:tabLst>
            </a:pPr>
            <a:r>
              <a:rPr sz="3300" spc="-160" dirty="0">
                <a:solidFill>
                  <a:srgbClr val="002A5C"/>
                </a:solidFill>
                <a:latin typeface="Lucida Sans"/>
                <a:cs typeface="Lucida Sans"/>
              </a:rPr>
              <a:t>Sensor</a:t>
            </a:r>
            <a:r>
              <a:rPr sz="3300" spc="-40" dirty="0">
                <a:solidFill>
                  <a:srgbClr val="002A5C"/>
                </a:solidFill>
                <a:latin typeface="Lucida Sans"/>
                <a:cs typeface="Lucida Sans"/>
              </a:rPr>
              <a:t> </a:t>
            </a:r>
            <a:r>
              <a:rPr sz="3300" spc="-145" dirty="0" smtClean="0">
                <a:solidFill>
                  <a:srgbClr val="002A5C"/>
                </a:solidFill>
                <a:latin typeface="Lucida Sans"/>
                <a:cs typeface="Lucida Sans"/>
              </a:rPr>
              <a:t>failures</a:t>
            </a:r>
            <a:endParaRPr sz="3300" dirty="0">
              <a:latin typeface="Lucida Sans"/>
              <a:cs typeface="Lucida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11" y="584140"/>
            <a:ext cx="9469120" cy="930275"/>
          </a:xfrm>
          <a:prstGeom prst="rect">
            <a:avLst/>
          </a:prstGeom>
        </p:spPr>
        <p:txBody>
          <a:bodyPr vert="horz" wrap="square" lIns="0" tIns="17145" rIns="0" bIns="0" rtlCol="0">
            <a:spAutoFit/>
          </a:bodyPr>
          <a:lstStyle/>
          <a:p>
            <a:pPr marL="12700">
              <a:lnSpc>
                <a:spcPct val="100000"/>
              </a:lnSpc>
              <a:spcBef>
                <a:spcPts val="135"/>
              </a:spcBef>
            </a:pPr>
            <a:r>
              <a:rPr sz="5900" spc="-200" dirty="0">
                <a:solidFill>
                  <a:srgbClr val="002A5C"/>
                </a:solidFill>
              </a:rPr>
              <a:t>Measurement </a:t>
            </a:r>
            <a:r>
              <a:rPr sz="5900" spc="-95" dirty="0">
                <a:solidFill>
                  <a:srgbClr val="002A5C"/>
                </a:solidFill>
              </a:rPr>
              <a:t>Model </a:t>
            </a:r>
            <a:r>
              <a:rPr sz="5900" b="0" spc="-215" dirty="0">
                <a:solidFill>
                  <a:srgbClr val="002A5C"/>
                </a:solidFill>
                <a:latin typeface="Arial"/>
                <a:cs typeface="Arial"/>
              </a:rPr>
              <a:t>|</a:t>
            </a:r>
            <a:r>
              <a:rPr sz="5900" b="0" spc="459" dirty="0">
                <a:solidFill>
                  <a:srgbClr val="002A5C"/>
                </a:solidFill>
                <a:latin typeface="Arial"/>
                <a:cs typeface="Arial"/>
              </a:rPr>
              <a:t> </a:t>
            </a:r>
            <a:r>
              <a:rPr sz="5900" b="0" spc="-114" dirty="0">
                <a:solidFill>
                  <a:srgbClr val="FF0000"/>
                </a:solidFill>
                <a:latin typeface="Arial"/>
                <a:cs typeface="Arial"/>
              </a:rPr>
              <a:t>LIDAR</a:t>
            </a:r>
            <a:endParaRPr sz="5900" dirty="0">
              <a:solidFill>
                <a:srgbClr val="FF0000"/>
              </a:solidFill>
              <a:latin typeface="Arial"/>
              <a:cs typeface="Arial"/>
            </a:endParaRPr>
          </a:p>
        </p:txBody>
      </p:sp>
      <p:grpSp>
        <p:nvGrpSpPr>
          <p:cNvPr id="3" name="object 3"/>
          <p:cNvGrpSpPr/>
          <p:nvPr/>
        </p:nvGrpSpPr>
        <p:grpSpPr>
          <a:xfrm>
            <a:off x="0" y="6122892"/>
            <a:ext cx="17031335" cy="2482215"/>
            <a:chOff x="0" y="6122892"/>
            <a:chExt cx="17031335" cy="2482215"/>
          </a:xfrm>
        </p:grpSpPr>
        <p:sp>
          <p:nvSpPr>
            <p:cNvPr id="4" name="object 4"/>
            <p:cNvSpPr/>
            <p:nvPr/>
          </p:nvSpPr>
          <p:spPr>
            <a:xfrm>
              <a:off x="0" y="7262453"/>
              <a:ext cx="17031301" cy="1342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225988" y="6533568"/>
              <a:ext cx="441959" cy="658495"/>
            </a:xfrm>
            <a:custGeom>
              <a:avLst/>
              <a:gdLst/>
              <a:ahLst/>
              <a:cxnLst/>
              <a:rect l="l" t="t" r="r" b="b"/>
              <a:pathLst>
                <a:path w="441959" h="658495">
                  <a:moveTo>
                    <a:pt x="193665" y="416601"/>
                  </a:moveTo>
                  <a:lnTo>
                    <a:pt x="110262" y="416601"/>
                  </a:lnTo>
                  <a:lnTo>
                    <a:pt x="110262" y="602234"/>
                  </a:lnTo>
                  <a:lnTo>
                    <a:pt x="108933" y="606052"/>
                  </a:lnTo>
                  <a:lnTo>
                    <a:pt x="86602" y="635422"/>
                  </a:lnTo>
                  <a:lnTo>
                    <a:pt x="85272" y="639240"/>
                  </a:lnTo>
                  <a:lnTo>
                    <a:pt x="85272" y="654429"/>
                  </a:lnTo>
                  <a:lnTo>
                    <a:pt x="89013" y="658170"/>
                  </a:lnTo>
                  <a:lnTo>
                    <a:pt x="189924" y="658170"/>
                  </a:lnTo>
                  <a:lnTo>
                    <a:pt x="193665" y="654429"/>
                  </a:lnTo>
                  <a:lnTo>
                    <a:pt x="193665" y="416601"/>
                  </a:lnTo>
                  <a:close/>
                </a:path>
                <a:path w="441959" h="658495">
                  <a:moveTo>
                    <a:pt x="331263" y="416601"/>
                  </a:moveTo>
                  <a:lnTo>
                    <a:pt x="247861" y="416601"/>
                  </a:lnTo>
                  <a:lnTo>
                    <a:pt x="247861" y="654429"/>
                  </a:lnTo>
                  <a:lnTo>
                    <a:pt x="251602" y="658170"/>
                  </a:lnTo>
                  <a:lnTo>
                    <a:pt x="352512" y="658170"/>
                  </a:lnTo>
                  <a:lnTo>
                    <a:pt x="356202" y="654429"/>
                  </a:lnTo>
                  <a:lnTo>
                    <a:pt x="356202" y="639240"/>
                  </a:lnTo>
                  <a:lnTo>
                    <a:pt x="354923" y="635421"/>
                  </a:lnTo>
                  <a:lnTo>
                    <a:pt x="332542" y="606051"/>
                  </a:lnTo>
                  <a:lnTo>
                    <a:pt x="331263" y="602234"/>
                  </a:lnTo>
                  <a:lnTo>
                    <a:pt x="331263" y="416601"/>
                  </a:lnTo>
                  <a:close/>
                </a:path>
                <a:path w="441959" h="658495">
                  <a:moveTo>
                    <a:pt x="56889" y="416601"/>
                  </a:moveTo>
                  <a:lnTo>
                    <a:pt x="16319" y="416601"/>
                  </a:lnTo>
                  <a:lnTo>
                    <a:pt x="748" y="435523"/>
                  </a:lnTo>
                  <a:lnTo>
                    <a:pt x="0" y="439133"/>
                  </a:lnTo>
                  <a:lnTo>
                    <a:pt x="10889" y="477662"/>
                  </a:lnTo>
                  <a:lnTo>
                    <a:pt x="12619" y="478972"/>
                  </a:lnTo>
                  <a:lnTo>
                    <a:pt x="23819" y="478972"/>
                  </a:lnTo>
                  <a:lnTo>
                    <a:pt x="25780" y="477011"/>
                  </a:lnTo>
                  <a:lnTo>
                    <a:pt x="25781" y="444603"/>
                  </a:lnTo>
                  <a:lnTo>
                    <a:pt x="30643" y="439740"/>
                  </a:lnTo>
                  <a:lnTo>
                    <a:pt x="73036" y="439740"/>
                  </a:lnTo>
                  <a:lnTo>
                    <a:pt x="73207" y="439132"/>
                  </a:lnTo>
                  <a:lnTo>
                    <a:pt x="72457" y="435521"/>
                  </a:lnTo>
                  <a:lnTo>
                    <a:pt x="56889" y="416601"/>
                  </a:lnTo>
                  <a:close/>
                </a:path>
                <a:path w="441959" h="658495">
                  <a:moveTo>
                    <a:pt x="73036" y="439740"/>
                  </a:moveTo>
                  <a:lnTo>
                    <a:pt x="42616" y="439740"/>
                  </a:lnTo>
                  <a:lnTo>
                    <a:pt x="47427" y="444603"/>
                  </a:lnTo>
                  <a:lnTo>
                    <a:pt x="47427" y="477011"/>
                  </a:lnTo>
                  <a:lnTo>
                    <a:pt x="49391" y="478972"/>
                  </a:lnTo>
                  <a:lnTo>
                    <a:pt x="60588" y="478972"/>
                  </a:lnTo>
                  <a:lnTo>
                    <a:pt x="62323" y="477660"/>
                  </a:lnTo>
                  <a:lnTo>
                    <a:pt x="73036" y="439740"/>
                  </a:lnTo>
                  <a:close/>
                </a:path>
                <a:path w="441959" h="658495">
                  <a:moveTo>
                    <a:pt x="425207" y="416601"/>
                  </a:moveTo>
                  <a:lnTo>
                    <a:pt x="384637" y="416601"/>
                  </a:lnTo>
                  <a:lnTo>
                    <a:pt x="369067" y="435523"/>
                  </a:lnTo>
                  <a:lnTo>
                    <a:pt x="368318" y="439133"/>
                  </a:lnTo>
                  <a:lnTo>
                    <a:pt x="379206" y="477662"/>
                  </a:lnTo>
                  <a:lnTo>
                    <a:pt x="380937" y="478972"/>
                  </a:lnTo>
                  <a:lnTo>
                    <a:pt x="392137" y="478972"/>
                  </a:lnTo>
                  <a:lnTo>
                    <a:pt x="394047" y="477011"/>
                  </a:lnTo>
                  <a:lnTo>
                    <a:pt x="394048" y="444603"/>
                  </a:lnTo>
                  <a:lnTo>
                    <a:pt x="398910" y="439740"/>
                  </a:lnTo>
                  <a:lnTo>
                    <a:pt x="441356" y="439740"/>
                  </a:lnTo>
                  <a:lnTo>
                    <a:pt x="441529" y="439132"/>
                  </a:lnTo>
                  <a:lnTo>
                    <a:pt x="440777" y="435521"/>
                  </a:lnTo>
                  <a:lnTo>
                    <a:pt x="425207" y="416601"/>
                  </a:lnTo>
                  <a:close/>
                </a:path>
                <a:path w="441959" h="658495">
                  <a:moveTo>
                    <a:pt x="441356" y="439740"/>
                  </a:moveTo>
                  <a:lnTo>
                    <a:pt x="410882" y="439740"/>
                  </a:lnTo>
                  <a:lnTo>
                    <a:pt x="415746" y="444603"/>
                  </a:lnTo>
                  <a:lnTo>
                    <a:pt x="415746" y="477011"/>
                  </a:lnTo>
                  <a:lnTo>
                    <a:pt x="417709" y="478972"/>
                  </a:lnTo>
                  <a:lnTo>
                    <a:pt x="428906" y="478972"/>
                  </a:lnTo>
                  <a:lnTo>
                    <a:pt x="430588" y="477660"/>
                  </a:lnTo>
                  <a:lnTo>
                    <a:pt x="441356" y="439740"/>
                  </a:lnTo>
                  <a:close/>
                </a:path>
                <a:path w="441959" h="658495">
                  <a:moveTo>
                    <a:pt x="66737" y="147779"/>
                  </a:moveTo>
                  <a:lnTo>
                    <a:pt x="6468" y="147779"/>
                  </a:lnTo>
                  <a:lnTo>
                    <a:pt x="1717" y="152532"/>
                  </a:lnTo>
                  <a:lnTo>
                    <a:pt x="1715" y="290380"/>
                  </a:lnTo>
                  <a:lnTo>
                    <a:pt x="5308" y="294616"/>
                  </a:lnTo>
                  <a:lnTo>
                    <a:pt x="10045" y="295662"/>
                  </a:lnTo>
                  <a:lnTo>
                    <a:pt x="10045" y="316744"/>
                  </a:lnTo>
                  <a:lnTo>
                    <a:pt x="5308" y="317791"/>
                  </a:lnTo>
                  <a:lnTo>
                    <a:pt x="1715" y="322026"/>
                  </a:lnTo>
                  <a:lnTo>
                    <a:pt x="1715" y="411900"/>
                  </a:lnTo>
                  <a:lnTo>
                    <a:pt x="6470" y="416601"/>
                  </a:lnTo>
                  <a:lnTo>
                    <a:pt x="66739" y="416601"/>
                  </a:lnTo>
                  <a:lnTo>
                    <a:pt x="71489" y="411900"/>
                  </a:lnTo>
                  <a:lnTo>
                    <a:pt x="71492" y="322026"/>
                  </a:lnTo>
                  <a:lnTo>
                    <a:pt x="67950" y="317791"/>
                  </a:lnTo>
                  <a:lnTo>
                    <a:pt x="63213" y="316744"/>
                  </a:lnTo>
                  <a:lnTo>
                    <a:pt x="63213" y="295662"/>
                  </a:lnTo>
                  <a:lnTo>
                    <a:pt x="67950" y="294616"/>
                  </a:lnTo>
                  <a:lnTo>
                    <a:pt x="71490" y="290380"/>
                  </a:lnTo>
                  <a:lnTo>
                    <a:pt x="71492" y="238997"/>
                  </a:lnTo>
                  <a:lnTo>
                    <a:pt x="439810" y="238997"/>
                  </a:lnTo>
                  <a:lnTo>
                    <a:pt x="439810" y="237506"/>
                  </a:lnTo>
                  <a:lnTo>
                    <a:pt x="165949" y="237506"/>
                  </a:lnTo>
                  <a:lnTo>
                    <a:pt x="165949" y="170404"/>
                  </a:lnTo>
                  <a:lnTo>
                    <a:pt x="71492" y="170404"/>
                  </a:lnTo>
                  <a:lnTo>
                    <a:pt x="71492" y="152532"/>
                  </a:lnTo>
                  <a:lnTo>
                    <a:pt x="66737" y="147779"/>
                  </a:lnTo>
                  <a:close/>
                </a:path>
                <a:path w="441959" h="658495">
                  <a:moveTo>
                    <a:pt x="357128" y="238997"/>
                  </a:moveTo>
                  <a:lnTo>
                    <a:pt x="84398" y="238997"/>
                  </a:lnTo>
                  <a:lnTo>
                    <a:pt x="84398" y="411059"/>
                  </a:lnTo>
                  <a:lnTo>
                    <a:pt x="89940" y="416601"/>
                  </a:lnTo>
                  <a:lnTo>
                    <a:pt x="351585" y="416601"/>
                  </a:lnTo>
                  <a:lnTo>
                    <a:pt x="357127" y="411059"/>
                  </a:lnTo>
                  <a:lnTo>
                    <a:pt x="357128" y="368472"/>
                  </a:lnTo>
                  <a:lnTo>
                    <a:pt x="197367" y="368472"/>
                  </a:lnTo>
                  <a:lnTo>
                    <a:pt x="165127" y="336181"/>
                  </a:lnTo>
                  <a:lnTo>
                    <a:pt x="177136" y="326311"/>
                  </a:lnTo>
                  <a:lnTo>
                    <a:pt x="190638" y="319089"/>
                  </a:lnTo>
                  <a:lnTo>
                    <a:pt x="205293" y="314654"/>
                  </a:lnTo>
                  <a:lnTo>
                    <a:pt x="220763" y="313145"/>
                  </a:lnTo>
                  <a:lnTo>
                    <a:pt x="357128" y="313145"/>
                  </a:lnTo>
                  <a:lnTo>
                    <a:pt x="357128" y="289903"/>
                  </a:lnTo>
                  <a:lnTo>
                    <a:pt x="171419" y="289903"/>
                  </a:lnTo>
                  <a:lnTo>
                    <a:pt x="165950" y="284486"/>
                  </a:lnTo>
                  <a:lnTo>
                    <a:pt x="165949" y="271050"/>
                  </a:lnTo>
                  <a:lnTo>
                    <a:pt x="171418" y="265582"/>
                  </a:lnTo>
                  <a:lnTo>
                    <a:pt x="357128" y="265582"/>
                  </a:lnTo>
                  <a:lnTo>
                    <a:pt x="357128" y="238997"/>
                  </a:lnTo>
                  <a:close/>
                </a:path>
                <a:path w="441959" h="658495">
                  <a:moveTo>
                    <a:pt x="439810" y="238997"/>
                  </a:moveTo>
                  <a:lnTo>
                    <a:pt x="370034" y="238997"/>
                  </a:lnTo>
                  <a:lnTo>
                    <a:pt x="370034" y="290380"/>
                  </a:lnTo>
                  <a:lnTo>
                    <a:pt x="373573" y="294616"/>
                  </a:lnTo>
                  <a:lnTo>
                    <a:pt x="378312" y="295662"/>
                  </a:lnTo>
                  <a:lnTo>
                    <a:pt x="378312" y="316744"/>
                  </a:lnTo>
                  <a:lnTo>
                    <a:pt x="373575" y="317791"/>
                  </a:lnTo>
                  <a:lnTo>
                    <a:pt x="370036" y="322026"/>
                  </a:lnTo>
                  <a:lnTo>
                    <a:pt x="370034" y="411900"/>
                  </a:lnTo>
                  <a:lnTo>
                    <a:pt x="374788" y="416601"/>
                  </a:lnTo>
                  <a:lnTo>
                    <a:pt x="435055" y="416601"/>
                  </a:lnTo>
                  <a:lnTo>
                    <a:pt x="439808" y="411900"/>
                  </a:lnTo>
                  <a:lnTo>
                    <a:pt x="439810" y="322026"/>
                  </a:lnTo>
                  <a:lnTo>
                    <a:pt x="436217" y="317791"/>
                  </a:lnTo>
                  <a:lnTo>
                    <a:pt x="431480" y="316744"/>
                  </a:lnTo>
                  <a:lnTo>
                    <a:pt x="431480" y="295662"/>
                  </a:lnTo>
                  <a:lnTo>
                    <a:pt x="436217" y="294616"/>
                  </a:lnTo>
                  <a:lnTo>
                    <a:pt x="439810" y="290380"/>
                  </a:lnTo>
                  <a:lnTo>
                    <a:pt x="439810" y="238997"/>
                  </a:lnTo>
                  <a:close/>
                </a:path>
                <a:path w="441959" h="658495">
                  <a:moveTo>
                    <a:pt x="229592" y="358754"/>
                  </a:moveTo>
                  <a:lnTo>
                    <a:pt x="211933" y="358754"/>
                  </a:lnTo>
                  <a:lnTo>
                    <a:pt x="203610" y="362229"/>
                  </a:lnTo>
                  <a:lnTo>
                    <a:pt x="197367" y="368472"/>
                  </a:lnTo>
                  <a:lnTo>
                    <a:pt x="244158" y="368472"/>
                  </a:lnTo>
                  <a:lnTo>
                    <a:pt x="237916" y="362229"/>
                  </a:lnTo>
                  <a:lnTo>
                    <a:pt x="229592" y="358754"/>
                  </a:lnTo>
                  <a:close/>
                </a:path>
                <a:path w="441959" h="658495">
                  <a:moveTo>
                    <a:pt x="357128" y="313145"/>
                  </a:moveTo>
                  <a:lnTo>
                    <a:pt x="220763" y="313145"/>
                  </a:lnTo>
                  <a:lnTo>
                    <a:pt x="236235" y="314654"/>
                  </a:lnTo>
                  <a:lnTo>
                    <a:pt x="250891" y="319089"/>
                  </a:lnTo>
                  <a:lnTo>
                    <a:pt x="264392" y="326311"/>
                  </a:lnTo>
                  <a:lnTo>
                    <a:pt x="276399" y="336181"/>
                  </a:lnTo>
                  <a:lnTo>
                    <a:pt x="244158" y="368472"/>
                  </a:lnTo>
                  <a:lnTo>
                    <a:pt x="357128" y="368472"/>
                  </a:lnTo>
                  <a:lnTo>
                    <a:pt x="357128" y="313145"/>
                  </a:lnTo>
                  <a:close/>
                </a:path>
                <a:path w="441959" h="658495">
                  <a:moveTo>
                    <a:pt x="214044" y="265582"/>
                  </a:moveTo>
                  <a:lnTo>
                    <a:pt x="184854" y="265582"/>
                  </a:lnTo>
                  <a:lnTo>
                    <a:pt x="190269" y="271050"/>
                  </a:lnTo>
                  <a:lnTo>
                    <a:pt x="190271" y="284486"/>
                  </a:lnTo>
                  <a:lnTo>
                    <a:pt x="184852" y="289903"/>
                  </a:lnTo>
                  <a:lnTo>
                    <a:pt x="214044" y="289903"/>
                  </a:lnTo>
                  <a:lnTo>
                    <a:pt x="208577" y="284486"/>
                  </a:lnTo>
                  <a:lnTo>
                    <a:pt x="208576" y="271050"/>
                  </a:lnTo>
                  <a:lnTo>
                    <a:pt x="214044" y="265582"/>
                  </a:lnTo>
                  <a:close/>
                </a:path>
                <a:path w="441959" h="658495">
                  <a:moveTo>
                    <a:pt x="256673" y="265582"/>
                  </a:moveTo>
                  <a:lnTo>
                    <a:pt x="227479" y="265582"/>
                  </a:lnTo>
                  <a:lnTo>
                    <a:pt x="232949" y="271050"/>
                  </a:lnTo>
                  <a:lnTo>
                    <a:pt x="232949" y="284486"/>
                  </a:lnTo>
                  <a:lnTo>
                    <a:pt x="227479" y="289903"/>
                  </a:lnTo>
                  <a:lnTo>
                    <a:pt x="256671" y="289903"/>
                  </a:lnTo>
                  <a:lnTo>
                    <a:pt x="251255" y="284486"/>
                  </a:lnTo>
                  <a:lnTo>
                    <a:pt x="251254" y="271050"/>
                  </a:lnTo>
                  <a:lnTo>
                    <a:pt x="256673" y="265582"/>
                  </a:lnTo>
                  <a:close/>
                </a:path>
                <a:path w="441959" h="658495">
                  <a:moveTo>
                    <a:pt x="357128" y="265582"/>
                  </a:moveTo>
                  <a:lnTo>
                    <a:pt x="270106" y="265582"/>
                  </a:lnTo>
                  <a:lnTo>
                    <a:pt x="275576" y="271050"/>
                  </a:lnTo>
                  <a:lnTo>
                    <a:pt x="275576" y="284486"/>
                  </a:lnTo>
                  <a:lnTo>
                    <a:pt x="270106" y="289903"/>
                  </a:lnTo>
                  <a:lnTo>
                    <a:pt x="357128" y="289903"/>
                  </a:lnTo>
                  <a:lnTo>
                    <a:pt x="357128" y="265582"/>
                  </a:lnTo>
                  <a:close/>
                </a:path>
                <a:path w="441959" h="658495">
                  <a:moveTo>
                    <a:pt x="357128" y="166805"/>
                  </a:moveTo>
                  <a:lnTo>
                    <a:pt x="275576" y="166805"/>
                  </a:lnTo>
                  <a:lnTo>
                    <a:pt x="275576" y="237506"/>
                  </a:lnTo>
                  <a:lnTo>
                    <a:pt x="439810" y="237506"/>
                  </a:lnTo>
                  <a:lnTo>
                    <a:pt x="439810" y="170404"/>
                  </a:lnTo>
                  <a:lnTo>
                    <a:pt x="357128" y="170404"/>
                  </a:lnTo>
                  <a:lnTo>
                    <a:pt x="357128" y="166805"/>
                  </a:lnTo>
                  <a:close/>
                </a:path>
                <a:path w="441959" h="658495">
                  <a:moveTo>
                    <a:pt x="351585" y="123355"/>
                  </a:moveTo>
                  <a:lnTo>
                    <a:pt x="89940" y="123355"/>
                  </a:lnTo>
                  <a:lnTo>
                    <a:pt x="84398" y="128897"/>
                  </a:lnTo>
                  <a:lnTo>
                    <a:pt x="84398" y="170404"/>
                  </a:lnTo>
                  <a:lnTo>
                    <a:pt x="165949" y="170404"/>
                  </a:lnTo>
                  <a:lnTo>
                    <a:pt x="165949" y="166805"/>
                  </a:lnTo>
                  <a:lnTo>
                    <a:pt x="357128" y="166805"/>
                  </a:lnTo>
                  <a:lnTo>
                    <a:pt x="357128" y="128897"/>
                  </a:lnTo>
                  <a:lnTo>
                    <a:pt x="351585" y="123355"/>
                  </a:lnTo>
                  <a:close/>
                </a:path>
                <a:path w="441959" h="658495">
                  <a:moveTo>
                    <a:pt x="435056" y="147779"/>
                  </a:moveTo>
                  <a:lnTo>
                    <a:pt x="374787" y="147779"/>
                  </a:lnTo>
                  <a:lnTo>
                    <a:pt x="370036" y="152532"/>
                  </a:lnTo>
                  <a:lnTo>
                    <a:pt x="370034" y="170404"/>
                  </a:lnTo>
                  <a:lnTo>
                    <a:pt x="439810" y="170404"/>
                  </a:lnTo>
                  <a:lnTo>
                    <a:pt x="439810" y="152532"/>
                  </a:lnTo>
                  <a:lnTo>
                    <a:pt x="435056" y="147779"/>
                  </a:lnTo>
                  <a:close/>
                </a:path>
                <a:path w="441959" h="658495">
                  <a:moveTo>
                    <a:pt x="299278" y="79648"/>
                  </a:moveTo>
                  <a:lnTo>
                    <a:pt x="142247" y="79648"/>
                  </a:lnTo>
                  <a:lnTo>
                    <a:pt x="144508" y="81909"/>
                  </a:lnTo>
                  <a:lnTo>
                    <a:pt x="144508" y="123355"/>
                  </a:lnTo>
                  <a:lnTo>
                    <a:pt x="297018" y="123355"/>
                  </a:lnTo>
                  <a:lnTo>
                    <a:pt x="297018" y="81909"/>
                  </a:lnTo>
                  <a:lnTo>
                    <a:pt x="299278" y="79648"/>
                  </a:lnTo>
                  <a:close/>
                </a:path>
                <a:path w="441959" h="658495">
                  <a:moveTo>
                    <a:pt x="189191" y="43706"/>
                  </a:moveTo>
                  <a:lnTo>
                    <a:pt x="129491" y="43706"/>
                  </a:lnTo>
                  <a:lnTo>
                    <a:pt x="127231" y="45967"/>
                  </a:lnTo>
                  <a:lnTo>
                    <a:pt x="127231" y="77440"/>
                  </a:lnTo>
                  <a:lnTo>
                    <a:pt x="129491" y="79648"/>
                  </a:lnTo>
                  <a:lnTo>
                    <a:pt x="179275" y="79648"/>
                  </a:lnTo>
                  <a:lnTo>
                    <a:pt x="171245" y="71617"/>
                  </a:lnTo>
                  <a:lnTo>
                    <a:pt x="171245" y="61703"/>
                  </a:lnTo>
                  <a:lnTo>
                    <a:pt x="172655" y="54709"/>
                  </a:lnTo>
                  <a:lnTo>
                    <a:pt x="176500" y="48987"/>
                  </a:lnTo>
                  <a:lnTo>
                    <a:pt x="182204" y="45124"/>
                  </a:lnTo>
                  <a:lnTo>
                    <a:pt x="189191" y="43706"/>
                  </a:lnTo>
                  <a:close/>
                </a:path>
                <a:path w="441959" h="658495">
                  <a:moveTo>
                    <a:pt x="252334" y="43706"/>
                  </a:moveTo>
                  <a:lnTo>
                    <a:pt x="189191" y="43706"/>
                  </a:lnTo>
                  <a:lnTo>
                    <a:pt x="196178" y="45124"/>
                  </a:lnTo>
                  <a:lnTo>
                    <a:pt x="201882" y="48987"/>
                  </a:lnTo>
                  <a:lnTo>
                    <a:pt x="205727" y="54709"/>
                  </a:lnTo>
                  <a:lnTo>
                    <a:pt x="207136" y="61703"/>
                  </a:lnTo>
                  <a:lnTo>
                    <a:pt x="207136" y="71617"/>
                  </a:lnTo>
                  <a:lnTo>
                    <a:pt x="199105" y="79648"/>
                  </a:lnTo>
                  <a:lnTo>
                    <a:pt x="242421" y="79648"/>
                  </a:lnTo>
                  <a:lnTo>
                    <a:pt x="234389" y="71617"/>
                  </a:lnTo>
                  <a:lnTo>
                    <a:pt x="234389" y="61703"/>
                  </a:lnTo>
                  <a:lnTo>
                    <a:pt x="235799" y="54709"/>
                  </a:lnTo>
                  <a:lnTo>
                    <a:pt x="239643" y="48987"/>
                  </a:lnTo>
                  <a:lnTo>
                    <a:pt x="245347" y="45124"/>
                  </a:lnTo>
                  <a:lnTo>
                    <a:pt x="252334" y="43706"/>
                  </a:lnTo>
                  <a:close/>
                </a:path>
                <a:path w="441959" h="658495">
                  <a:moveTo>
                    <a:pt x="312035" y="43706"/>
                  </a:moveTo>
                  <a:lnTo>
                    <a:pt x="252334" y="43706"/>
                  </a:lnTo>
                  <a:lnTo>
                    <a:pt x="259321" y="45124"/>
                  </a:lnTo>
                  <a:lnTo>
                    <a:pt x="265025" y="48987"/>
                  </a:lnTo>
                  <a:lnTo>
                    <a:pt x="268870" y="54709"/>
                  </a:lnTo>
                  <a:lnTo>
                    <a:pt x="270280" y="61703"/>
                  </a:lnTo>
                  <a:lnTo>
                    <a:pt x="270280" y="71617"/>
                  </a:lnTo>
                  <a:lnTo>
                    <a:pt x="262248" y="79648"/>
                  </a:lnTo>
                  <a:lnTo>
                    <a:pt x="312035" y="79648"/>
                  </a:lnTo>
                  <a:lnTo>
                    <a:pt x="314295" y="77440"/>
                  </a:lnTo>
                  <a:lnTo>
                    <a:pt x="314295" y="45967"/>
                  </a:lnTo>
                  <a:lnTo>
                    <a:pt x="312035" y="43706"/>
                  </a:lnTo>
                  <a:close/>
                </a:path>
                <a:path w="441959" h="658495">
                  <a:moveTo>
                    <a:pt x="291593" y="0"/>
                  </a:moveTo>
                  <a:lnTo>
                    <a:pt x="149934" y="0"/>
                  </a:lnTo>
                  <a:lnTo>
                    <a:pt x="144508" y="5424"/>
                  </a:lnTo>
                  <a:lnTo>
                    <a:pt x="144508" y="41446"/>
                  </a:lnTo>
                  <a:lnTo>
                    <a:pt x="142247" y="43706"/>
                  </a:lnTo>
                  <a:lnTo>
                    <a:pt x="299278" y="43706"/>
                  </a:lnTo>
                  <a:lnTo>
                    <a:pt x="297017" y="41446"/>
                  </a:lnTo>
                  <a:lnTo>
                    <a:pt x="297018" y="5424"/>
                  </a:lnTo>
                  <a:lnTo>
                    <a:pt x="291593" y="0"/>
                  </a:lnTo>
                  <a:close/>
                </a:path>
              </a:pathLst>
            </a:custGeom>
            <a:solidFill>
              <a:srgbClr val="D5D5D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75986" y="6961640"/>
              <a:ext cx="6228333" cy="157063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852250" y="6133370"/>
              <a:ext cx="527560" cy="23821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7852250" y="6133370"/>
              <a:ext cx="527685" cy="238760"/>
            </a:xfrm>
            <a:custGeom>
              <a:avLst/>
              <a:gdLst/>
              <a:ahLst/>
              <a:cxnLst/>
              <a:rect l="l" t="t" r="r" b="b"/>
              <a:pathLst>
                <a:path w="527684" h="238760">
                  <a:moveTo>
                    <a:pt x="263697" y="0"/>
                  </a:moveTo>
                  <a:lnTo>
                    <a:pt x="212801" y="4888"/>
                  </a:lnTo>
                  <a:lnTo>
                    <a:pt x="163432" y="19547"/>
                  </a:lnTo>
                  <a:lnTo>
                    <a:pt x="117095" y="43963"/>
                  </a:lnTo>
                  <a:lnTo>
                    <a:pt x="75294" y="78126"/>
                  </a:lnTo>
                  <a:lnTo>
                    <a:pt x="45499" y="113823"/>
                  </a:lnTo>
                  <a:lnTo>
                    <a:pt x="23176" y="153048"/>
                  </a:lnTo>
                  <a:lnTo>
                    <a:pt x="8089" y="194833"/>
                  </a:lnTo>
                  <a:lnTo>
                    <a:pt x="0" y="238210"/>
                  </a:lnTo>
                  <a:lnTo>
                    <a:pt x="527561" y="238210"/>
                  </a:lnTo>
                  <a:lnTo>
                    <a:pt x="519472" y="194832"/>
                  </a:lnTo>
                  <a:lnTo>
                    <a:pt x="504385" y="153048"/>
                  </a:lnTo>
                  <a:lnTo>
                    <a:pt x="482062" y="113823"/>
                  </a:lnTo>
                  <a:lnTo>
                    <a:pt x="452266" y="78126"/>
                  </a:lnTo>
                  <a:lnTo>
                    <a:pt x="410439" y="43963"/>
                  </a:lnTo>
                  <a:lnTo>
                    <a:pt x="364044" y="19547"/>
                  </a:lnTo>
                  <a:lnTo>
                    <a:pt x="314619" y="4888"/>
                  </a:lnTo>
                  <a:lnTo>
                    <a:pt x="263697"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6442962" y="6377585"/>
              <a:ext cx="3694379" cy="13588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6442962" y="6375125"/>
              <a:ext cx="3694429" cy="1361440"/>
            </a:xfrm>
            <a:custGeom>
              <a:avLst/>
              <a:gdLst/>
              <a:ahLst/>
              <a:cxnLst/>
              <a:rect l="l" t="t" r="r" b="b"/>
              <a:pathLst>
                <a:path w="3694429" h="1361440">
                  <a:moveTo>
                    <a:pt x="1124817" y="0"/>
                  </a:moveTo>
                  <a:lnTo>
                    <a:pt x="1080256" y="3448"/>
                  </a:lnTo>
                  <a:lnTo>
                    <a:pt x="1037002" y="13635"/>
                  </a:lnTo>
                  <a:lnTo>
                    <a:pt x="995817" y="30323"/>
                  </a:lnTo>
                  <a:lnTo>
                    <a:pt x="957469" y="53273"/>
                  </a:lnTo>
                  <a:lnTo>
                    <a:pt x="918094" y="84015"/>
                  </a:lnTo>
                  <a:lnTo>
                    <a:pt x="876132" y="121315"/>
                  </a:lnTo>
                  <a:lnTo>
                    <a:pt x="832910" y="162838"/>
                  </a:lnTo>
                  <a:lnTo>
                    <a:pt x="789752" y="206253"/>
                  </a:lnTo>
                  <a:lnTo>
                    <a:pt x="747984" y="249224"/>
                  </a:lnTo>
                  <a:lnTo>
                    <a:pt x="708932" y="289419"/>
                  </a:lnTo>
                  <a:lnTo>
                    <a:pt x="673922" y="324506"/>
                  </a:lnTo>
                  <a:lnTo>
                    <a:pt x="644278" y="352149"/>
                  </a:lnTo>
                  <a:lnTo>
                    <a:pt x="603007" y="380604"/>
                  </a:lnTo>
                  <a:lnTo>
                    <a:pt x="563851" y="395890"/>
                  </a:lnTo>
                  <a:lnTo>
                    <a:pt x="543154" y="399838"/>
                  </a:lnTo>
                  <a:lnTo>
                    <a:pt x="187324" y="475115"/>
                  </a:lnTo>
                  <a:lnTo>
                    <a:pt x="145351" y="488259"/>
                  </a:lnTo>
                  <a:lnTo>
                    <a:pt x="111860" y="514673"/>
                  </a:lnTo>
                  <a:lnTo>
                    <a:pt x="89682" y="551129"/>
                  </a:lnTo>
                  <a:lnTo>
                    <a:pt x="81646" y="594401"/>
                  </a:lnTo>
                  <a:lnTo>
                    <a:pt x="81357" y="741481"/>
                  </a:lnTo>
                  <a:lnTo>
                    <a:pt x="66012" y="741481"/>
                  </a:lnTo>
                  <a:lnTo>
                    <a:pt x="40329" y="746673"/>
                  </a:lnTo>
                  <a:lnTo>
                    <a:pt x="19345" y="760826"/>
                  </a:lnTo>
                  <a:lnTo>
                    <a:pt x="5191" y="781810"/>
                  </a:lnTo>
                  <a:lnTo>
                    <a:pt x="0" y="807494"/>
                  </a:lnTo>
                  <a:lnTo>
                    <a:pt x="0" y="1076755"/>
                  </a:lnTo>
                  <a:lnTo>
                    <a:pt x="5191" y="1102438"/>
                  </a:lnTo>
                  <a:lnTo>
                    <a:pt x="19345" y="1123422"/>
                  </a:lnTo>
                  <a:lnTo>
                    <a:pt x="40329" y="1137575"/>
                  </a:lnTo>
                  <a:lnTo>
                    <a:pt x="66012" y="1142767"/>
                  </a:lnTo>
                  <a:lnTo>
                    <a:pt x="224673" y="1142767"/>
                  </a:lnTo>
                  <a:lnTo>
                    <a:pt x="364516" y="1142767"/>
                  </a:lnTo>
                  <a:lnTo>
                    <a:pt x="361383" y="1125245"/>
                  </a:lnTo>
                  <a:lnTo>
                    <a:pt x="359117" y="1107394"/>
                  </a:lnTo>
                  <a:lnTo>
                    <a:pt x="357741" y="1089279"/>
                  </a:lnTo>
                  <a:lnTo>
                    <a:pt x="357277" y="1070965"/>
                  </a:lnTo>
                  <a:lnTo>
                    <a:pt x="360511" y="1022931"/>
                  </a:lnTo>
                  <a:lnTo>
                    <a:pt x="369929" y="976869"/>
                  </a:lnTo>
                  <a:lnTo>
                    <a:pt x="385110" y="933199"/>
                  </a:lnTo>
                  <a:lnTo>
                    <a:pt x="405631" y="892341"/>
                  </a:lnTo>
                  <a:lnTo>
                    <a:pt x="431070" y="854716"/>
                  </a:lnTo>
                  <a:lnTo>
                    <a:pt x="461005" y="820743"/>
                  </a:lnTo>
                  <a:lnTo>
                    <a:pt x="495013" y="790844"/>
                  </a:lnTo>
                  <a:lnTo>
                    <a:pt x="532672" y="765439"/>
                  </a:lnTo>
                  <a:lnTo>
                    <a:pt x="573559" y="744948"/>
                  </a:lnTo>
                  <a:lnTo>
                    <a:pt x="617253" y="729791"/>
                  </a:lnTo>
                  <a:lnTo>
                    <a:pt x="663331" y="720388"/>
                  </a:lnTo>
                  <a:lnTo>
                    <a:pt x="711370" y="717161"/>
                  </a:lnTo>
                  <a:lnTo>
                    <a:pt x="759410" y="720388"/>
                  </a:lnTo>
                  <a:lnTo>
                    <a:pt x="805487" y="729791"/>
                  </a:lnTo>
                  <a:lnTo>
                    <a:pt x="849181" y="744948"/>
                  </a:lnTo>
                  <a:lnTo>
                    <a:pt x="890069" y="765439"/>
                  </a:lnTo>
                  <a:lnTo>
                    <a:pt x="927728" y="790845"/>
                  </a:lnTo>
                  <a:lnTo>
                    <a:pt x="961736" y="820744"/>
                  </a:lnTo>
                  <a:lnTo>
                    <a:pt x="991671" y="854716"/>
                  </a:lnTo>
                  <a:lnTo>
                    <a:pt x="1017110" y="892341"/>
                  </a:lnTo>
                  <a:lnTo>
                    <a:pt x="1037631" y="933199"/>
                  </a:lnTo>
                  <a:lnTo>
                    <a:pt x="1052812" y="976869"/>
                  </a:lnTo>
                  <a:lnTo>
                    <a:pt x="1062230" y="1022931"/>
                  </a:lnTo>
                  <a:lnTo>
                    <a:pt x="1065463" y="1070965"/>
                  </a:lnTo>
                  <a:lnTo>
                    <a:pt x="1064999" y="1089278"/>
                  </a:lnTo>
                  <a:lnTo>
                    <a:pt x="1063623" y="1107390"/>
                  </a:lnTo>
                  <a:lnTo>
                    <a:pt x="1061357" y="1125241"/>
                  </a:lnTo>
                  <a:lnTo>
                    <a:pt x="1058225" y="1142767"/>
                  </a:lnTo>
                  <a:lnTo>
                    <a:pt x="2593593" y="1142767"/>
                  </a:lnTo>
                  <a:lnTo>
                    <a:pt x="2590461" y="1125245"/>
                  </a:lnTo>
                  <a:lnTo>
                    <a:pt x="2588195" y="1107394"/>
                  </a:lnTo>
                  <a:lnTo>
                    <a:pt x="2586819" y="1089279"/>
                  </a:lnTo>
                  <a:lnTo>
                    <a:pt x="2586355" y="1070965"/>
                  </a:lnTo>
                  <a:lnTo>
                    <a:pt x="2589583" y="1022931"/>
                  </a:lnTo>
                  <a:lnTo>
                    <a:pt x="2598985" y="976869"/>
                  </a:lnTo>
                  <a:lnTo>
                    <a:pt x="2614142" y="933199"/>
                  </a:lnTo>
                  <a:lnTo>
                    <a:pt x="2634634" y="892341"/>
                  </a:lnTo>
                  <a:lnTo>
                    <a:pt x="2660039" y="854716"/>
                  </a:lnTo>
                  <a:lnTo>
                    <a:pt x="2689938" y="820743"/>
                  </a:lnTo>
                  <a:lnTo>
                    <a:pt x="2723910" y="790844"/>
                  </a:lnTo>
                  <a:lnTo>
                    <a:pt x="2761535" y="765439"/>
                  </a:lnTo>
                  <a:lnTo>
                    <a:pt x="2802393" y="744948"/>
                  </a:lnTo>
                  <a:lnTo>
                    <a:pt x="2846063" y="729791"/>
                  </a:lnTo>
                  <a:lnTo>
                    <a:pt x="2892125" y="720388"/>
                  </a:lnTo>
                  <a:lnTo>
                    <a:pt x="2940158" y="717161"/>
                  </a:lnTo>
                  <a:lnTo>
                    <a:pt x="2988198" y="720388"/>
                  </a:lnTo>
                  <a:lnTo>
                    <a:pt x="3034275" y="729791"/>
                  </a:lnTo>
                  <a:lnTo>
                    <a:pt x="3077969" y="744948"/>
                  </a:lnTo>
                  <a:lnTo>
                    <a:pt x="3118857" y="765439"/>
                  </a:lnTo>
                  <a:lnTo>
                    <a:pt x="3156516" y="790845"/>
                  </a:lnTo>
                  <a:lnTo>
                    <a:pt x="3190524" y="820744"/>
                  </a:lnTo>
                  <a:lnTo>
                    <a:pt x="3220459" y="854716"/>
                  </a:lnTo>
                  <a:lnTo>
                    <a:pt x="3245898" y="892341"/>
                  </a:lnTo>
                  <a:lnTo>
                    <a:pt x="3266419" y="933199"/>
                  </a:lnTo>
                  <a:lnTo>
                    <a:pt x="3281600" y="976869"/>
                  </a:lnTo>
                  <a:lnTo>
                    <a:pt x="3291018" y="1022931"/>
                  </a:lnTo>
                  <a:lnTo>
                    <a:pt x="3294251" y="1070965"/>
                  </a:lnTo>
                  <a:lnTo>
                    <a:pt x="3293731" y="1090350"/>
                  </a:lnTo>
                  <a:lnTo>
                    <a:pt x="3292189" y="1109490"/>
                  </a:lnTo>
                  <a:lnTo>
                    <a:pt x="3289651" y="1128331"/>
                  </a:lnTo>
                  <a:lnTo>
                    <a:pt x="3286144" y="1146821"/>
                  </a:lnTo>
                  <a:lnTo>
                    <a:pt x="3469995" y="1146821"/>
                  </a:lnTo>
                  <a:lnTo>
                    <a:pt x="3580305" y="1146821"/>
                  </a:lnTo>
                  <a:lnTo>
                    <a:pt x="3628657" y="1146821"/>
                  </a:lnTo>
                  <a:lnTo>
                    <a:pt x="3654298" y="1141630"/>
                  </a:lnTo>
                  <a:lnTo>
                    <a:pt x="3675182" y="1127476"/>
                  </a:lnTo>
                  <a:lnTo>
                    <a:pt x="3689234" y="1106492"/>
                  </a:lnTo>
                  <a:lnTo>
                    <a:pt x="3694379" y="1080808"/>
                  </a:lnTo>
                  <a:lnTo>
                    <a:pt x="3694379" y="811547"/>
                  </a:lnTo>
                  <a:lnTo>
                    <a:pt x="3689241" y="785860"/>
                  </a:lnTo>
                  <a:lnTo>
                    <a:pt x="3675186" y="764876"/>
                  </a:lnTo>
                  <a:lnTo>
                    <a:pt x="3654297" y="750725"/>
                  </a:lnTo>
                  <a:lnTo>
                    <a:pt x="3628657" y="745535"/>
                  </a:lnTo>
                  <a:lnTo>
                    <a:pt x="3612732" y="745535"/>
                  </a:lnTo>
                  <a:lnTo>
                    <a:pt x="3612732" y="664756"/>
                  </a:lnTo>
                  <a:lnTo>
                    <a:pt x="3595961" y="617599"/>
                  </a:lnTo>
                  <a:lnTo>
                    <a:pt x="3553089" y="591795"/>
                  </a:lnTo>
                  <a:lnTo>
                    <a:pt x="3482657" y="577694"/>
                  </a:lnTo>
                  <a:lnTo>
                    <a:pt x="3438637" y="568967"/>
                  </a:lnTo>
                  <a:lnTo>
                    <a:pt x="3389881" y="559343"/>
                  </a:lnTo>
                  <a:lnTo>
                    <a:pt x="3337239" y="548984"/>
                  </a:lnTo>
                  <a:lnTo>
                    <a:pt x="3281562" y="538054"/>
                  </a:lnTo>
                  <a:lnTo>
                    <a:pt x="3223701" y="526718"/>
                  </a:lnTo>
                  <a:lnTo>
                    <a:pt x="3164505" y="515139"/>
                  </a:lnTo>
                  <a:lnTo>
                    <a:pt x="3104826" y="503481"/>
                  </a:lnTo>
                  <a:lnTo>
                    <a:pt x="3045512" y="491909"/>
                  </a:lnTo>
                  <a:lnTo>
                    <a:pt x="2987416" y="480585"/>
                  </a:lnTo>
                  <a:lnTo>
                    <a:pt x="2931387" y="469674"/>
                  </a:lnTo>
                  <a:lnTo>
                    <a:pt x="2878275" y="459341"/>
                  </a:lnTo>
                  <a:lnTo>
                    <a:pt x="2828931" y="449748"/>
                  </a:lnTo>
                  <a:lnTo>
                    <a:pt x="2784205" y="441060"/>
                  </a:lnTo>
                  <a:lnTo>
                    <a:pt x="2744948" y="433440"/>
                  </a:lnTo>
                  <a:lnTo>
                    <a:pt x="2712010" y="427054"/>
                  </a:lnTo>
                  <a:lnTo>
                    <a:pt x="2686485" y="420178"/>
                  </a:lnTo>
                  <a:lnTo>
                    <a:pt x="2662439" y="409787"/>
                  </a:lnTo>
                  <a:lnTo>
                    <a:pt x="2640161" y="396014"/>
                  </a:lnTo>
                  <a:lnTo>
                    <a:pt x="2619941" y="378992"/>
                  </a:lnTo>
                  <a:lnTo>
                    <a:pt x="2590737" y="350531"/>
                  </a:lnTo>
                  <a:lnTo>
                    <a:pt x="2556046" y="316725"/>
                  </a:lnTo>
                  <a:lnTo>
                    <a:pt x="2517488" y="279150"/>
                  </a:lnTo>
                  <a:lnTo>
                    <a:pt x="2476684" y="239382"/>
                  </a:lnTo>
                  <a:lnTo>
                    <a:pt x="2435253" y="198998"/>
                  </a:lnTo>
                  <a:lnTo>
                    <a:pt x="2394816" y="159574"/>
                  </a:lnTo>
                  <a:lnTo>
                    <a:pt x="2356993" y="122687"/>
                  </a:lnTo>
                  <a:lnTo>
                    <a:pt x="2323404" y="89912"/>
                  </a:lnTo>
                  <a:lnTo>
                    <a:pt x="2295669" y="62827"/>
                  </a:lnTo>
                  <a:lnTo>
                    <a:pt x="2260844" y="35703"/>
                  </a:lnTo>
                  <a:lnTo>
                    <a:pt x="2219843" y="16029"/>
                  </a:lnTo>
                  <a:lnTo>
                    <a:pt x="2173398" y="4047"/>
                  </a:lnTo>
                  <a:lnTo>
                    <a:pt x="2122242" y="0"/>
                  </a:lnTo>
                  <a:lnTo>
                    <a:pt x="1490201" y="0"/>
                  </a:lnTo>
                  <a:lnTo>
                    <a:pt x="1124817" y="0"/>
                  </a:lnTo>
                  <a:close/>
                </a:path>
                <a:path w="3694429" h="1361440">
                  <a:moveTo>
                    <a:pt x="1214281" y="94965"/>
                  </a:moveTo>
                  <a:lnTo>
                    <a:pt x="1522338" y="94965"/>
                  </a:lnTo>
                  <a:lnTo>
                    <a:pt x="1534978" y="97428"/>
                  </a:lnTo>
                  <a:lnTo>
                    <a:pt x="1545400" y="104187"/>
                  </a:lnTo>
                  <a:lnTo>
                    <a:pt x="1552616" y="114297"/>
                  </a:lnTo>
                  <a:lnTo>
                    <a:pt x="1555635" y="126813"/>
                  </a:lnTo>
                  <a:lnTo>
                    <a:pt x="1567505" y="395785"/>
                  </a:lnTo>
                  <a:lnTo>
                    <a:pt x="1564900" y="411775"/>
                  </a:lnTo>
                  <a:lnTo>
                    <a:pt x="1556511" y="424949"/>
                  </a:lnTo>
                  <a:lnTo>
                    <a:pt x="1543702" y="433892"/>
                  </a:lnTo>
                  <a:lnTo>
                    <a:pt x="1527840" y="437187"/>
                  </a:lnTo>
                  <a:lnTo>
                    <a:pt x="1014506" y="437187"/>
                  </a:lnTo>
                  <a:lnTo>
                    <a:pt x="996980" y="432778"/>
                  </a:lnTo>
                  <a:lnTo>
                    <a:pt x="984239" y="421279"/>
                  </a:lnTo>
                  <a:lnTo>
                    <a:pt x="978091" y="405285"/>
                  </a:lnTo>
                  <a:lnTo>
                    <a:pt x="980342" y="387388"/>
                  </a:lnTo>
                  <a:lnTo>
                    <a:pt x="1088046" y="172848"/>
                  </a:lnTo>
                  <a:lnTo>
                    <a:pt x="1110372" y="140522"/>
                  </a:lnTo>
                  <a:lnTo>
                    <a:pt x="1140112" y="115989"/>
                  </a:lnTo>
                  <a:lnTo>
                    <a:pt x="1175377" y="100415"/>
                  </a:lnTo>
                  <a:lnTo>
                    <a:pt x="1214281" y="94965"/>
                  </a:lnTo>
                  <a:close/>
                </a:path>
                <a:path w="3694429" h="1361440">
                  <a:moveTo>
                    <a:pt x="1703583" y="94965"/>
                  </a:moveTo>
                  <a:lnTo>
                    <a:pt x="2142219" y="94965"/>
                  </a:lnTo>
                  <a:lnTo>
                    <a:pt x="2177736" y="98180"/>
                  </a:lnTo>
                  <a:lnTo>
                    <a:pt x="2236559" y="123068"/>
                  </a:lnTo>
                  <a:lnTo>
                    <a:pt x="2454909" y="387099"/>
                  </a:lnTo>
                  <a:lnTo>
                    <a:pt x="2458569" y="402113"/>
                  </a:lnTo>
                  <a:lnTo>
                    <a:pt x="2451214" y="418532"/>
                  </a:lnTo>
                  <a:lnTo>
                    <a:pt x="2436296" y="431757"/>
                  </a:lnTo>
                  <a:lnTo>
                    <a:pt x="2417270" y="437187"/>
                  </a:lnTo>
                  <a:lnTo>
                    <a:pt x="1743828" y="437187"/>
                  </a:lnTo>
                  <a:lnTo>
                    <a:pt x="1705751" y="414697"/>
                  </a:lnTo>
                  <a:lnTo>
                    <a:pt x="1672604" y="128840"/>
                  </a:lnTo>
                  <a:lnTo>
                    <a:pt x="1674143" y="116140"/>
                  </a:lnTo>
                  <a:lnTo>
                    <a:pt x="1680686" y="105318"/>
                  </a:lnTo>
                  <a:lnTo>
                    <a:pt x="1690933" y="97789"/>
                  </a:lnTo>
                  <a:lnTo>
                    <a:pt x="1703583" y="94965"/>
                  </a:lnTo>
                  <a:close/>
                </a:path>
                <a:path w="3694429" h="1361440">
                  <a:moveTo>
                    <a:pt x="711370" y="780857"/>
                  </a:moveTo>
                  <a:lnTo>
                    <a:pt x="664303" y="784653"/>
                  </a:lnTo>
                  <a:lnTo>
                    <a:pt x="619658" y="795643"/>
                  </a:lnTo>
                  <a:lnTo>
                    <a:pt x="578030" y="813230"/>
                  </a:lnTo>
                  <a:lnTo>
                    <a:pt x="540018" y="836819"/>
                  </a:lnTo>
                  <a:lnTo>
                    <a:pt x="506217" y="865812"/>
                  </a:lnTo>
                  <a:lnTo>
                    <a:pt x="477225" y="899613"/>
                  </a:lnTo>
                  <a:lnTo>
                    <a:pt x="453636" y="937625"/>
                  </a:lnTo>
                  <a:lnTo>
                    <a:pt x="436049" y="979252"/>
                  </a:lnTo>
                  <a:lnTo>
                    <a:pt x="425059" y="1023897"/>
                  </a:lnTo>
                  <a:lnTo>
                    <a:pt x="421263" y="1070965"/>
                  </a:lnTo>
                  <a:lnTo>
                    <a:pt x="425059" y="1118040"/>
                  </a:lnTo>
                  <a:lnTo>
                    <a:pt x="436049" y="1162707"/>
                  </a:lnTo>
                  <a:lnTo>
                    <a:pt x="453636" y="1204367"/>
                  </a:lnTo>
                  <a:lnTo>
                    <a:pt x="477225" y="1242418"/>
                  </a:lnTo>
                  <a:lnTo>
                    <a:pt x="506217" y="1276262"/>
                  </a:lnTo>
                  <a:lnTo>
                    <a:pt x="540018" y="1305297"/>
                  </a:lnTo>
                  <a:lnTo>
                    <a:pt x="578030" y="1328925"/>
                  </a:lnTo>
                  <a:lnTo>
                    <a:pt x="619658" y="1346545"/>
                  </a:lnTo>
                  <a:lnTo>
                    <a:pt x="664303" y="1357557"/>
                  </a:lnTo>
                  <a:lnTo>
                    <a:pt x="711370" y="1361361"/>
                  </a:lnTo>
                  <a:lnTo>
                    <a:pt x="758438" y="1357557"/>
                  </a:lnTo>
                  <a:lnTo>
                    <a:pt x="803083" y="1346545"/>
                  </a:lnTo>
                  <a:lnTo>
                    <a:pt x="844710" y="1328926"/>
                  </a:lnTo>
                  <a:lnTo>
                    <a:pt x="882722" y="1305298"/>
                  </a:lnTo>
                  <a:lnTo>
                    <a:pt x="916523" y="1276262"/>
                  </a:lnTo>
                  <a:lnTo>
                    <a:pt x="945516" y="1242418"/>
                  </a:lnTo>
                  <a:lnTo>
                    <a:pt x="969104" y="1204367"/>
                  </a:lnTo>
                  <a:lnTo>
                    <a:pt x="986692" y="1162707"/>
                  </a:lnTo>
                  <a:lnTo>
                    <a:pt x="997682" y="1118040"/>
                  </a:lnTo>
                  <a:lnTo>
                    <a:pt x="1001477" y="1070965"/>
                  </a:lnTo>
                  <a:lnTo>
                    <a:pt x="997682" y="1023897"/>
                  </a:lnTo>
                  <a:lnTo>
                    <a:pt x="986692" y="979252"/>
                  </a:lnTo>
                  <a:lnTo>
                    <a:pt x="969104" y="937625"/>
                  </a:lnTo>
                  <a:lnTo>
                    <a:pt x="945516" y="899612"/>
                  </a:lnTo>
                  <a:lnTo>
                    <a:pt x="916523" y="865812"/>
                  </a:lnTo>
                  <a:lnTo>
                    <a:pt x="882722" y="836819"/>
                  </a:lnTo>
                  <a:lnTo>
                    <a:pt x="844710" y="813230"/>
                  </a:lnTo>
                  <a:lnTo>
                    <a:pt x="803083" y="795643"/>
                  </a:lnTo>
                  <a:lnTo>
                    <a:pt x="758438" y="784653"/>
                  </a:lnTo>
                  <a:lnTo>
                    <a:pt x="711370" y="780857"/>
                  </a:lnTo>
                  <a:close/>
                </a:path>
                <a:path w="3694429" h="1361440">
                  <a:moveTo>
                    <a:pt x="2940158" y="780857"/>
                  </a:moveTo>
                  <a:lnTo>
                    <a:pt x="2893091" y="784653"/>
                  </a:lnTo>
                  <a:lnTo>
                    <a:pt x="2848446" y="795643"/>
                  </a:lnTo>
                  <a:lnTo>
                    <a:pt x="2806818" y="813230"/>
                  </a:lnTo>
                  <a:lnTo>
                    <a:pt x="2768806" y="836819"/>
                  </a:lnTo>
                  <a:lnTo>
                    <a:pt x="2735005" y="865812"/>
                  </a:lnTo>
                  <a:lnTo>
                    <a:pt x="2706012" y="899613"/>
                  </a:lnTo>
                  <a:lnTo>
                    <a:pt x="2682424" y="937625"/>
                  </a:lnTo>
                  <a:lnTo>
                    <a:pt x="2664837" y="979252"/>
                  </a:lnTo>
                  <a:lnTo>
                    <a:pt x="2653847" y="1023897"/>
                  </a:lnTo>
                  <a:lnTo>
                    <a:pt x="2650051" y="1070965"/>
                  </a:lnTo>
                  <a:lnTo>
                    <a:pt x="2653847" y="1118040"/>
                  </a:lnTo>
                  <a:lnTo>
                    <a:pt x="2664837" y="1162707"/>
                  </a:lnTo>
                  <a:lnTo>
                    <a:pt x="2682424" y="1204367"/>
                  </a:lnTo>
                  <a:lnTo>
                    <a:pt x="2706013" y="1242418"/>
                  </a:lnTo>
                  <a:lnTo>
                    <a:pt x="2735006" y="1276262"/>
                  </a:lnTo>
                  <a:lnTo>
                    <a:pt x="2768807" y="1305297"/>
                  </a:lnTo>
                  <a:lnTo>
                    <a:pt x="2806819" y="1328925"/>
                  </a:lnTo>
                  <a:lnTo>
                    <a:pt x="2848446" y="1346545"/>
                  </a:lnTo>
                  <a:lnTo>
                    <a:pt x="2893091" y="1357557"/>
                  </a:lnTo>
                  <a:lnTo>
                    <a:pt x="2940158" y="1361361"/>
                  </a:lnTo>
                  <a:lnTo>
                    <a:pt x="2987233" y="1357557"/>
                  </a:lnTo>
                  <a:lnTo>
                    <a:pt x="3031901" y="1346545"/>
                  </a:lnTo>
                  <a:lnTo>
                    <a:pt x="3073560" y="1328926"/>
                  </a:lnTo>
                  <a:lnTo>
                    <a:pt x="3111612" y="1305298"/>
                  </a:lnTo>
                  <a:lnTo>
                    <a:pt x="3145455" y="1276262"/>
                  </a:lnTo>
                  <a:lnTo>
                    <a:pt x="3174491" y="1242418"/>
                  </a:lnTo>
                  <a:lnTo>
                    <a:pt x="3198119" y="1204367"/>
                  </a:lnTo>
                  <a:lnTo>
                    <a:pt x="3215739" y="1162707"/>
                  </a:lnTo>
                  <a:lnTo>
                    <a:pt x="3226751" y="1118040"/>
                  </a:lnTo>
                  <a:lnTo>
                    <a:pt x="3230556" y="1070965"/>
                  </a:lnTo>
                  <a:lnTo>
                    <a:pt x="3226752" y="1023897"/>
                  </a:lnTo>
                  <a:lnTo>
                    <a:pt x="3215740" y="979252"/>
                  </a:lnTo>
                  <a:lnTo>
                    <a:pt x="3198120" y="937625"/>
                  </a:lnTo>
                  <a:lnTo>
                    <a:pt x="3174492" y="899612"/>
                  </a:lnTo>
                  <a:lnTo>
                    <a:pt x="3145456" y="865812"/>
                  </a:lnTo>
                  <a:lnTo>
                    <a:pt x="3111613" y="836819"/>
                  </a:lnTo>
                  <a:lnTo>
                    <a:pt x="3073561" y="813230"/>
                  </a:lnTo>
                  <a:lnTo>
                    <a:pt x="3031901" y="795643"/>
                  </a:lnTo>
                  <a:lnTo>
                    <a:pt x="2987234" y="784653"/>
                  </a:lnTo>
                  <a:lnTo>
                    <a:pt x="2940158" y="780857"/>
                  </a:lnTo>
                  <a:close/>
                </a:path>
                <a:path w="3694429" h="1361440">
                  <a:moveTo>
                    <a:pt x="711370" y="934596"/>
                  </a:moveTo>
                  <a:lnTo>
                    <a:pt x="754463" y="941551"/>
                  </a:lnTo>
                  <a:lnTo>
                    <a:pt x="791895" y="960916"/>
                  </a:lnTo>
                  <a:lnTo>
                    <a:pt x="821419" y="990439"/>
                  </a:lnTo>
                  <a:lnTo>
                    <a:pt x="840783" y="1027872"/>
                  </a:lnTo>
                  <a:lnTo>
                    <a:pt x="847738" y="1070965"/>
                  </a:lnTo>
                  <a:lnTo>
                    <a:pt x="840783" y="1114057"/>
                  </a:lnTo>
                  <a:lnTo>
                    <a:pt x="821419" y="1151489"/>
                  </a:lnTo>
                  <a:lnTo>
                    <a:pt x="791896" y="1181012"/>
                  </a:lnTo>
                  <a:lnTo>
                    <a:pt x="754463" y="1200377"/>
                  </a:lnTo>
                  <a:lnTo>
                    <a:pt x="711370" y="1207332"/>
                  </a:lnTo>
                  <a:lnTo>
                    <a:pt x="668278" y="1200378"/>
                  </a:lnTo>
                  <a:lnTo>
                    <a:pt x="630845" y="1181013"/>
                  </a:lnTo>
                  <a:lnTo>
                    <a:pt x="601322" y="1151490"/>
                  </a:lnTo>
                  <a:lnTo>
                    <a:pt x="581957" y="1114057"/>
                  </a:lnTo>
                  <a:lnTo>
                    <a:pt x="575003" y="1070965"/>
                  </a:lnTo>
                  <a:lnTo>
                    <a:pt x="581957" y="1027872"/>
                  </a:lnTo>
                  <a:lnTo>
                    <a:pt x="601321" y="990439"/>
                  </a:lnTo>
                  <a:lnTo>
                    <a:pt x="630845" y="960915"/>
                  </a:lnTo>
                  <a:lnTo>
                    <a:pt x="668278" y="941551"/>
                  </a:lnTo>
                  <a:lnTo>
                    <a:pt x="711370" y="934596"/>
                  </a:lnTo>
                  <a:close/>
                </a:path>
                <a:path w="3694429" h="1361440">
                  <a:moveTo>
                    <a:pt x="2940158" y="934596"/>
                  </a:moveTo>
                  <a:lnTo>
                    <a:pt x="2983250" y="941551"/>
                  </a:lnTo>
                  <a:lnTo>
                    <a:pt x="3020683" y="960916"/>
                  </a:lnTo>
                  <a:lnTo>
                    <a:pt x="3050206" y="990439"/>
                  </a:lnTo>
                  <a:lnTo>
                    <a:pt x="3069571" y="1027872"/>
                  </a:lnTo>
                  <a:lnTo>
                    <a:pt x="3076526" y="1070965"/>
                  </a:lnTo>
                  <a:lnTo>
                    <a:pt x="3069571" y="1114057"/>
                  </a:lnTo>
                  <a:lnTo>
                    <a:pt x="3050207" y="1151489"/>
                  </a:lnTo>
                  <a:lnTo>
                    <a:pt x="3020684" y="1181012"/>
                  </a:lnTo>
                  <a:lnTo>
                    <a:pt x="2983251" y="1200377"/>
                  </a:lnTo>
                  <a:lnTo>
                    <a:pt x="2940158" y="1207332"/>
                  </a:lnTo>
                  <a:lnTo>
                    <a:pt x="2897066" y="1200378"/>
                  </a:lnTo>
                  <a:lnTo>
                    <a:pt x="2859633" y="1181013"/>
                  </a:lnTo>
                  <a:lnTo>
                    <a:pt x="2830110" y="1151490"/>
                  </a:lnTo>
                  <a:lnTo>
                    <a:pt x="2810746" y="1114057"/>
                  </a:lnTo>
                  <a:lnTo>
                    <a:pt x="2803791" y="1070965"/>
                  </a:lnTo>
                  <a:lnTo>
                    <a:pt x="2810745" y="1027872"/>
                  </a:lnTo>
                  <a:lnTo>
                    <a:pt x="2830110" y="990439"/>
                  </a:lnTo>
                  <a:lnTo>
                    <a:pt x="2859633" y="960915"/>
                  </a:lnTo>
                  <a:lnTo>
                    <a:pt x="2897066" y="941551"/>
                  </a:lnTo>
                  <a:lnTo>
                    <a:pt x="2940158" y="934596"/>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2442355" y="8050873"/>
              <a:ext cx="462280" cy="196850"/>
            </a:xfrm>
            <a:custGeom>
              <a:avLst/>
              <a:gdLst/>
              <a:ahLst/>
              <a:cxnLst/>
              <a:rect l="l" t="t" r="r" b="b"/>
              <a:pathLst>
                <a:path w="462280" h="196850">
                  <a:moveTo>
                    <a:pt x="342774" y="0"/>
                  </a:moveTo>
                  <a:lnTo>
                    <a:pt x="332722" y="9549"/>
                  </a:lnTo>
                  <a:lnTo>
                    <a:pt x="341777" y="22106"/>
                  </a:lnTo>
                  <a:lnTo>
                    <a:pt x="352010" y="34616"/>
                  </a:lnTo>
                  <a:lnTo>
                    <a:pt x="362902" y="46655"/>
                  </a:lnTo>
                  <a:lnTo>
                    <a:pt x="378962" y="62825"/>
                  </a:lnTo>
                  <a:lnTo>
                    <a:pt x="380972" y="65840"/>
                  </a:lnTo>
                  <a:lnTo>
                    <a:pt x="380972" y="75390"/>
                  </a:lnTo>
                  <a:lnTo>
                    <a:pt x="372931" y="81421"/>
                  </a:lnTo>
                  <a:lnTo>
                    <a:pt x="0" y="81421"/>
                  </a:lnTo>
                  <a:lnTo>
                    <a:pt x="0" y="114593"/>
                  </a:lnTo>
                  <a:lnTo>
                    <a:pt x="376449" y="114593"/>
                  </a:lnTo>
                  <a:lnTo>
                    <a:pt x="380470" y="119619"/>
                  </a:lnTo>
                  <a:lnTo>
                    <a:pt x="380470" y="128666"/>
                  </a:lnTo>
                  <a:lnTo>
                    <a:pt x="377957" y="134194"/>
                  </a:lnTo>
                  <a:lnTo>
                    <a:pt x="373433" y="138718"/>
                  </a:lnTo>
                  <a:lnTo>
                    <a:pt x="362258" y="150498"/>
                  </a:lnTo>
                  <a:lnTo>
                    <a:pt x="351507" y="162466"/>
                  </a:lnTo>
                  <a:lnTo>
                    <a:pt x="341416" y="174622"/>
                  </a:lnTo>
                  <a:lnTo>
                    <a:pt x="332220" y="186968"/>
                  </a:lnTo>
                  <a:lnTo>
                    <a:pt x="342272" y="196517"/>
                  </a:lnTo>
                  <a:lnTo>
                    <a:pt x="368172" y="168301"/>
                  </a:lnTo>
                  <a:lnTo>
                    <a:pt x="396427" y="141922"/>
                  </a:lnTo>
                  <a:lnTo>
                    <a:pt x="427510" y="118841"/>
                  </a:lnTo>
                  <a:lnTo>
                    <a:pt x="461891" y="100520"/>
                  </a:lnTo>
                  <a:lnTo>
                    <a:pt x="461891" y="95494"/>
                  </a:lnTo>
                  <a:lnTo>
                    <a:pt x="427518" y="77392"/>
                  </a:lnTo>
                  <a:lnTo>
                    <a:pt x="396490" y="54343"/>
                  </a:lnTo>
                  <a:lnTo>
                    <a:pt x="368384" y="27996"/>
                  </a:lnTo>
                  <a:lnTo>
                    <a:pt x="34277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object 12"/>
          <p:cNvSpPr txBox="1"/>
          <p:nvPr/>
        </p:nvSpPr>
        <p:spPr>
          <a:xfrm>
            <a:off x="2421614" y="7453897"/>
            <a:ext cx="666115" cy="958215"/>
          </a:xfrm>
          <a:prstGeom prst="rect">
            <a:avLst/>
          </a:prstGeom>
        </p:spPr>
        <p:txBody>
          <a:bodyPr vert="horz" wrap="square" lIns="0" tIns="13335" rIns="0" bIns="0" rtlCol="0">
            <a:spAutoFit/>
          </a:bodyPr>
          <a:lstStyle/>
          <a:p>
            <a:pPr marL="12700" marR="0" lvl="0" indent="0" algn="l" defTabSz="914400" rtl="0" eaLnBrk="1" fontAlgn="auto" latinLnBrk="0" hangingPunct="1">
              <a:lnSpc>
                <a:spcPts val="4355"/>
              </a:lnSpc>
              <a:spcBef>
                <a:spcPts val="105"/>
              </a:spcBef>
              <a:spcAft>
                <a:spcPts val="0"/>
              </a:spcAft>
              <a:buClrTx/>
              <a:buSzTx/>
              <a:buFontTx/>
              <a:buNone/>
              <a:tabLst/>
              <a:defRPr/>
            </a:pPr>
            <a:r>
              <a:rPr kumimoji="1" sz="3950" b="0" i="0" u="none" strike="noStrike" kern="1200" cap="none" spc="365" normalizeH="0" baseline="0" noProof="0" dirty="0">
                <a:ln>
                  <a:noFill/>
                </a:ln>
                <a:solidFill>
                  <a:srgbClr val="FFFFFF"/>
                </a:solidFill>
                <a:effectLst/>
                <a:uLnTx/>
                <a:uFillTx/>
                <a:latin typeface="Lucida Sans Unicode"/>
                <a:ea typeface="+mn-ea"/>
                <a:cs typeface="Lucida Sans Unicode"/>
              </a:rPr>
              <a:t>ℱ</a:t>
            </a:r>
            <a:endParaRPr kumimoji="1" sz="3950" b="0" i="0" u="none" strike="noStrike" kern="1200" cap="none" spc="0" normalizeH="0" baseline="0" noProof="0">
              <a:ln>
                <a:noFill/>
              </a:ln>
              <a:solidFill>
                <a:prstClr val="black"/>
              </a:solidFill>
              <a:effectLst/>
              <a:uLnTx/>
              <a:uFillTx/>
              <a:latin typeface="Lucida Sans Unicode"/>
              <a:ea typeface="+mn-ea"/>
              <a:cs typeface="Lucida Sans Unicode"/>
            </a:endParaRPr>
          </a:p>
          <a:p>
            <a:pPr marL="0" marR="5080" lvl="0" indent="0" algn="r" defTabSz="914400" rtl="0" eaLnBrk="1" fontAlgn="auto" latinLnBrk="0" hangingPunct="1">
              <a:lnSpc>
                <a:spcPts val="2975"/>
              </a:lnSpc>
              <a:spcBef>
                <a:spcPts val="0"/>
              </a:spcBef>
              <a:spcAft>
                <a:spcPts val="0"/>
              </a:spcAft>
              <a:buClrTx/>
              <a:buSzTx/>
              <a:buFontTx/>
              <a:buNone/>
              <a:tabLst/>
              <a:defRPr/>
            </a:pPr>
            <a:r>
              <a:rPr kumimoji="1" sz="2800" b="0" i="0" u="none" strike="noStrike" kern="1200" cap="none" spc="-335" normalizeH="0" baseline="0" noProof="0" dirty="0">
                <a:ln>
                  <a:noFill/>
                </a:ln>
                <a:solidFill>
                  <a:srgbClr val="FFFFFF"/>
                </a:solidFill>
                <a:effectLst/>
                <a:uLnTx/>
                <a:uFillTx/>
                <a:latin typeface="Lucida Sans Unicode"/>
                <a:ea typeface="+mn-ea"/>
                <a:cs typeface="Lucida Sans Unicode"/>
              </a:rPr>
              <a:t>n</a:t>
            </a:r>
            <a:endParaRPr kumimoji="1" sz="2800" b="0" i="0" u="none" strike="noStrike" kern="1200" cap="none" spc="0" normalizeH="0" baseline="0" noProof="0">
              <a:ln>
                <a:noFill/>
              </a:ln>
              <a:solidFill>
                <a:prstClr val="black"/>
              </a:solidFill>
              <a:effectLst/>
              <a:uLnTx/>
              <a:uFillTx/>
              <a:latin typeface="Lucida Sans Unicode"/>
              <a:ea typeface="+mn-ea"/>
              <a:cs typeface="Lucida Sans Unicode"/>
            </a:endParaRPr>
          </a:p>
        </p:txBody>
      </p:sp>
      <p:grpSp>
        <p:nvGrpSpPr>
          <p:cNvPr id="13" name="object 13"/>
          <p:cNvGrpSpPr/>
          <p:nvPr/>
        </p:nvGrpSpPr>
        <p:grpSpPr>
          <a:xfrm>
            <a:off x="1149595" y="3765617"/>
            <a:ext cx="16478885" cy="5078095"/>
            <a:chOff x="1149595" y="3765617"/>
            <a:chExt cx="16478885" cy="5078095"/>
          </a:xfrm>
        </p:grpSpPr>
        <p:sp>
          <p:nvSpPr>
            <p:cNvPr id="14" name="object 14"/>
            <p:cNvSpPr/>
            <p:nvPr/>
          </p:nvSpPr>
          <p:spPr>
            <a:xfrm>
              <a:off x="2517846" y="7286173"/>
              <a:ext cx="1675764" cy="0"/>
            </a:xfrm>
            <a:custGeom>
              <a:avLst/>
              <a:gdLst/>
              <a:ahLst/>
              <a:cxnLst/>
              <a:rect l="l" t="t" r="r" b="b"/>
              <a:pathLst>
                <a:path w="1675764">
                  <a:moveTo>
                    <a:pt x="0" y="0"/>
                  </a:moveTo>
                  <a:lnTo>
                    <a:pt x="1644333" y="0"/>
                  </a:lnTo>
                  <a:lnTo>
                    <a:pt x="1675745" y="0"/>
                  </a:lnTo>
                </a:path>
              </a:pathLst>
            </a:custGeom>
            <a:ln w="62825">
              <a:solidFill>
                <a:srgbClr val="00A2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162180" y="7160522"/>
              <a:ext cx="251460" cy="251460"/>
            </a:xfrm>
            <a:custGeom>
              <a:avLst/>
              <a:gdLst/>
              <a:ahLst/>
              <a:cxnLst/>
              <a:rect l="l" t="t" r="r" b="b"/>
              <a:pathLst>
                <a:path w="251460" h="251459">
                  <a:moveTo>
                    <a:pt x="0" y="0"/>
                  </a:moveTo>
                  <a:lnTo>
                    <a:pt x="0" y="251301"/>
                  </a:lnTo>
                  <a:lnTo>
                    <a:pt x="251301" y="125650"/>
                  </a:lnTo>
                  <a:lnTo>
                    <a:pt x="0" y="0"/>
                  </a:lnTo>
                  <a:close/>
                </a:path>
              </a:pathLst>
            </a:custGeom>
            <a:solidFill>
              <a:srgbClr val="00A2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331980" y="7259792"/>
              <a:ext cx="1167130" cy="786130"/>
            </a:xfrm>
            <a:custGeom>
              <a:avLst/>
              <a:gdLst/>
              <a:ahLst/>
              <a:cxnLst/>
              <a:rect l="l" t="t" r="r" b="b"/>
              <a:pathLst>
                <a:path w="1167130" h="786129">
                  <a:moveTo>
                    <a:pt x="1167044" y="0"/>
                  </a:moveTo>
                  <a:lnTo>
                    <a:pt x="26055" y="768394"/>
                  </a:lnTo>
                  <a:lnTo>
                    <a:pt x="0" y="785941"/>
                  </a:lnTo>
                </a:path>
              </a:pathLst>
            </a:custGeom>
            <a:ln w="62825">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149595" y="7923967"/>
              <a:ext cx="278765" cy="245110"/>
            </a:xfrm>
            <a:custGeom>
              <a:avLst/>
              <a:gdLst/>
              <a:ahLst/>
              <a:cxnLst/>
              <a:rect l="l" t="t" r="r" b="b"/>
              <a:pathLst>
                <a:path w="278765" h="245109">
                  <a:moveTo>
                    <a:pt x="138253" y="0"/>
                  </a:moveTo>
                  <a:lnTo>
                    <a:pt x="0" y="244593"/>
                  </a:lnTo>
                  <a:lnTo>
                    <a:pt x="278627" y="208440"/>
                  </a:lnTo>
                  <a:lnTo>
                    <a:pt x="138253"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2491357" y="5191011"/>
              <a:ext cx="0" cy="2141220"/>
            </a:xfrm>
            <a:custGeom>
              <a:avLst/>
              <a:gdLst/>
              <a:ahLst/>
              <a:cxnLst/>
              <a:rect l="l" t="t" r="r" b="b"/>
              <a:pathLst>
                <a:path h="2141220">
                  <a:moveTo>
                    <a:pt x="0" y="0"/>
                  </a:moveTo>
                  <a:lnTo>
                    <a:pt x="0" y="2140912"/>
                  </a:lnTo>
                </a:path>
              </a:pathLst>
            </a:custGeom>
            <a:ln w="62825">
              <a:solidFill>
                <a:srgbClr val="61D83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2365706" y="4971123"/>
              <a:ext cx="251460" cy="251460"/>
            </a:xfrm>
            <a:custGeom>
              <a:avLst/>
              <a:gdLst/>
              <a:ahLst/>
              <a:cxnLst/>
              <a:rect l="l" t="t" r="r" b="b"/>
              <a:pathLst>
                <a:path w="251460" h="251460">
                  <a:moveTo>
                    <a:pt x="125650" y="0"/>
                  </a:moveTo>
                  <a:lnTo>
                    <a:pt x="0" y="251301"/>
                  </a:lnTo>
                  <a:lnTo>
                    <a:pt x="251301" y="251301"/>
                  </a:lnTo>
                  <a:lnTo>
                    <a:pt x="125650" y="0"/>
                  </a:lnTo>
                  <a:close/>
                </a:path>
              </a:pathLst>
            </a:custGeom>
            <a:solidFill>
              <a:srgbClr val="61D8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382961" y="7158346"/>
              <a:ext cx="216791" cy="2371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142580" y="6254761"/>
              <a:ext cx="1026160" cy="25400"/>
            </a:xfrm>
            <a:custGeom>
              <a:avLst/>
              <a:gdLst/>
              <a:ahLst/>
              <a:cxnLst/>
              <a:rect l="l" t="t" r="r" b="b"/>
              <a:pathLst>
                <a:path w="1026159" h="25400">
                  <a:moveTo>
                    <a:pt x="0" y="25122"/>
                  </a:moveTo>
                  <a:lnTo>
                    <a:pt x="994502" y="769"/>
                  </a:lnTo>
                  <a:lnTo>
                    <a:pt x="1025905" y="0"/>
                  </a:lnTo>
                </a:path>
              </a:pathLst>
            </a:custGeom>
            <a:ln w="62825">
              <a:solidFill>
                <a:srgbClr val="00A2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9134006" y="6129917"/>
              <a:ext cx="254635" cy="251460"/>
            </a:xfrm>
            <a:custGeom>
              <a:avLst/>
              <a:gdLst/>
              <a:ahLst/>
              <a:cxnLst/>
              <a:rect l="l" t="t" r="r" b="b"/>
              <a:pathLst>
                <a:path w="254634" h="251460">
                  <a:moveTo>
                    <a:pt x="0" y="0"/>
                  </a:moveTo>
                  <a:lnTo>
                    <a:pt x="6152" y="251225"/>
                  </a:lnTo>
                  <a:lnTo>
                    <a:pt x="254302" y="119461"/>
                  </a:lnTo>
                  <a:lnTo>
                    <a:pt x="0" y="0"/>
                  </a:lnTo>
                  <a:close/>
                </a:path>
              </a:pathLst>
            </a:custGeom>
            <a:solidFill>
              <a:srgbClr val="00A2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587692" y="6292235"/>
              <a:ext cx="523240" cy="523240"/>
            </a:xfrm>
            <a:custGeom>
              <a:avLst/>
              <a:gdLst/>
              <a:ahLst/>
              <a:cxnLst/>
              <a:rect l="l" t="t" r="r" b="b"/>
              <a:pathLst>
                <a:path w="523240" h="523240">
                  <a:moveTo>
                    <a:pt x="522910" y="0"/>
                  </a:moveTo>
                  <a:lnTo>
                    <a:pt x="22212" y="500698"/>
                  </a:lnTo>
                  <a:lnTo>
                    <a:pt x="0" y="522910"/>
                  </a:lnTo>
                </a:path>
              </a:pathLst>
            </a:custGeom>
            <a:ln w="62825">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7432208" y="6704085"/>
              <a:ext cx="266700" cy="266700"/>
            </a:xfrm>
            <a:custGeom>
              <a:avLst/>
              <a:gdLst/>
              <a:ahLst/>
              <a:cxnLst/>
              <a:rect l="l" t="t" r="r" b="b"/>
              <a:pathLst>
                <a:path w="266700" h="266700">
                  <a:moveTo>
                    <a:pt x="88848" y="0"/>
                  </a:moveTo>
                  <a:lnTo>
                    <a:pt x="0" y="266545"/>
                  </a:lnTo>
                  <a:lnTo>
                    <a:pt x="266544" y="177697"/>
                  </a:lnTo>
                  <a:lnTo>
                    <a:pt x="88848"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8125718" y="6258165"/>
              <a:ext cx="0" cy="894715"/>
            </a:xfrm>
            <a:custGeom>
              <a:avLst/>
              <a:gdLst/>
              <a:ahLst/>
              <a:cxnLst/>
              <a:rect l="l" t="t" r="r" b="b"/>
              <a:pathLst>
                <a:path h="894715">
                  <a:moveTo>
                    <a:pt x="0" y="0"/>
                  </a:moveTo>
                  <a:lnTo>
                    <a:pt x="0" y="894618"/>
                  </a:lnTo>
                </a:path>
              </a:pathLst>
            </a:custGeom>
            <a:ln w="62825">
              <a:solidFill>
                <a:srgbClr val="61D83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00067" y="7121370"/>
              <a:ext cx="251460" cy="251460"/>
            </a:xfrm>
            <a:custGeom>
              <a:avLst/>
              <a:gdLst/>
              <a:ahLst/>
              <a:cxnLst/>
              <a:rect l="l" t="t" r="r" b="b"/>
              <a:pathLst>
                <a:path w="251459" h="251459">
                  <a:moveTo>
                    <a:pt x="251301" y="0"/>
                  </a:moveTo>
                  <a:lnTo>
                    <a:pt x="0" y="0"/>
                  </a:lnTo>
                  <a:lnTo>
                    <a:pt x="125650" y="251301"/>
                  </a:lnTo>
                  <a:lnTo>
                    <a:pt x="251301" y="0"/>
                  </a:lnTo>
                  <a:close/>
                </a:path>
              </a:pathLst>
            </a:custGeom>
            <a:solidFill>
              <a:srgbClr val="61D8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056720" y="6221180"/>
              <a:ext cx="137995" cy="13799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542542" y="6360818"/>
              <a:ext cx="462280" cy="196850"/>
            </a:xfrm>
            <a:custGeom>
              <a:avLst/>
              <a:gdLst/>
              <a:ahLst/>
              <a:cxnLst/>
              <a:rect l="l" t="t" r="r" b="b"/>
              <a:pathLst>
                <a:path w="462279" h="196850">
                  <a:moveTo>
                    <a:pt x="342774" y="0"/>
                  </a:moveTo>
                  <a:lnTo>
                    <a:pt x="332722" y="9549"/>
                  </a:lnTo>
                  <a:lnTo>
                    <a:pt x="341777" y="22106"/>
                  </a:lnTo>
                  <a:lnTo>
                    <a:pt x="352010" y="34616"/>
                  </a:lnTo>
                  <a:lnTo>
                    <a:pt x="362902" y="46655"/>
                  </a:lnTo>
                  <a:lnTo>
                    <a:pt x="378962" y="62825"/>
                  </a:lnTo>
                  <a:lnTo>
                    <a:pt x="380972" y="65840"/>
                  </a:lnTo>
                  <a:lnTo>
                    <a:pt x="380972" y="75390"/>
                  </a:lnTo>
                  <a:lnTo>
                    <a:pt x="372931" y="81421"/>
                  </a:lnTo>
                  <a:lnTo>
                    <a:pt x="0" y="81421"/>
                  </a:lnTo>
                  <a:lnTo>
                    <a:pt x="0" y="114593"/>
                  </a:lnTo>
                  <a:lnTo>
                    <a:pt x="376449" y="114593"/>
                  </a:lnTo>
                  <a:lnTo>
                    <a:pt x="380470" y="119619"/>
                  </a:lnTo>
                  <a:lnTo>
                    <a:pt x="380470" y="128666"/>
                  </a:lnTo>
                  <a:lnTo>
                    <a:pt x="377957" y="134194"/>
                  </a:lnTo>
                  <a:lnTo>
                    <a:pt x="373433" y="138718"/>
                  </a:lnTo>
                  <a:lnTo>
                    <a:pt x="362258" y="150498"/>
                  </a:lnTo>
                  <a:lnTo>
                    <a:pt x="351507" y="162466"/>
                  </a:lnTo>
                  <a:lnTo>
                    <a:pt x="341416" y="174622"/>
                  </a:lnTo>
                  <a:lnTo>
                    <a:pt x="332220" y="186968"/>
                  </a:lnTo>
                  <a:lnTo>
                    <a:pt x="342272" y="196517"/>
                  </a:lnTo>
                  <a:lnTo>
                    <a:pt x="368172" y="168301"/>
                  </a:lnTo>
                  <a:lnTo>
                    <a:pt x="396427" y="141922"/>
                  </a:lnTo>
                  <a:lnTo>
                    <a:pt x="427510" y="118841"/>
                  </a:lnTo>
                  <a:lnTo>
                    <a:pt x="461891" y="100520"/>
                  </a:lnTo>
                  <a:lnTo>
                    <a:pt x="461891" y="95494"/>
                  </a:lnTo>
                  <a:lnTo>
                    <a:pt x="427518" y="77392"/>
                  </a:lnTo>
                  <a:lnTo>
                    <a:pt x="396490" y="54343"/>
                  </a:lnTo>
                  <a:lnTo>
                    <a:pt x="368384" y="27996"/>
                  </a:lnTo>
                  <a:lnTo>
                    <a:pt x="34277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1689654" y="7272901"/>
              <a:ext cx="5938459" cy="157063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2946189" y="3765617"/>
              <a:ext cx="3425393" cy="429259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7756083" y="5749338"/>
              <a:ext cx="385445" cy="163830"/>
            </a:xfrm>
            <a:custGeom>
              <a:avLst/>
              <a:gdLst/>
              <a:ahLst/>
              <a:cxnLst/>
              <a:rect l="l" t="t" r="r" b="b"/>
              <a:pathLst>
                <a:path w="385445" h="163829">
                  <a:moveTo>
                    <a:pt x="285645" y="0"/>
                  </a:moveTo>
                  <a:lnTo>
                    <a:pt x="277269" y="7957"/>
                  </a:lnTo>
                  <a:lnTo>
                    <a:pt x="284814" y="18422"/>
                  </a:lnTo>
                  <a:lnTo>
                    <a:pt x="293341" y="28847"/>
                  </a:lnTo>
                  <a:lnTo>
                    <a:pt x="302418" y="38879"/>
                  </a:lnTo>
                  <a:lnTo>
                    <a:pt x="315801" y="52354"/>
                  </a:lnTo>
                  <a:lnTo>
                    <a:pt x="317477" y="54867"/>
                  </a:lnTo>
                  <a:lnTo>
                    <a:pt x="317477" y="62825"/>
                  </a:lnTo>
                  <a:lnTo>
                    <a:pt x="310775" y="67851"/>
                  </a:lnTo>
                  <a:lnTo>
                    <a:pt x="0" y="67851"/>
                  </a:lnTo>
                  <a:lnTo>
                    <a:pt x="0" y="95494"/>
                  </a:lnTo>
                  <a:lnTo>
                    <a:pt x="313707" y="95494"/>
                  </a:lnTo>
                  <a:lnTo>
                    <a:pt x="317058" y="99682"/>
                  </a:lnTo>
                  <a:lnTo>
                    <a:pt x="317058" y="107221"/>
                  </a:lnTo>
                  <a:lnTo>
                    <a:pt x="314964" y="111829"/>
                  </a:lnTo>
                  <a:lnTo>
                    <a:pt x="301882" y="125415"/>
                  </a:lnTo>
                  <a:lnTo>
                    <a:pt x="292923" y="135388"/>
                  </a:lnTo>
                  <a:lnTo>
                    <a:pt x="284513" y="145519"/>
                  </a:lnTo>
                  <a:lnTo>
                    <a:pt x="276850" y="155806"/>
                  </a:lnTo>
                  <a:lnTo>
                    <a:pt x="285226" y="163764"/>
                  </a:lnTo>
                  <a:lnTo>
                    <a:pt x="306810" y="140250"/>
                  </a:lnTo>
                  <a:lnTo>
                    <a:pt x="330356" y="118268"/>
                  </a:lnTo>
                  <a:lnTo>
                    <a:pt x="356258" y="99034"/>
                  </a:lnTo>
                  <a:lnTo>
                    <a:pt x="384909" y="83767"/>
                  </a:lnTo>
                  <a:lnTo>
                    <a:pt x="384909" y="79578"/>
                  </a:lnTo>
                  <a:lnTo>
                    <a:pt x="356265" y="64494"/>
                  </a:lnTo>
                  <a:lnTo>
                    <a:pt x="330408" y="45286"/>
                  </a:lnTo>
                  <a:lnTo>
                    <a:pt x="306986" y="23330"/>
                  </a:lnTo>
                  <a:lnTo>
                    <a:pt x="28564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3543724" y="4370837"/>
              <a:ext cx="165377" cy="165376"/>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3105025" y="4674795"/>
              <a:ext cx="165377" cy="16537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3105025" y="5094272"/>
              <a:ext cx="165377" cy="16537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13105025" y="5513749"/>
              <a:ext cx="165377" cy="165376"/>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3264077" y="5727138"/>
              <a:ext cx="165377" cy="16537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2897827" y="6031097"/>
              <a:ext cx="165377" cy="165376"/>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3093108" y="6244488"/>
              <a:ext cx="165377" cy="165376"/>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3093108" y="6620901"/>
              <a:ext cx="165377" cy="165376"/>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264077" y="6834291"/>
              <a:ext cx="165377" cy="165376"/>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3857850" y="7011454"/>
              <a:ext cx="165377" cy="16537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4252383" y="7116163"/>
              <a:ext cx="165369" cy="16537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4435193" y="7420122"/>
              <a:ext cx="165377" cy="165376"/>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4435193" y="7724080"/>
              <a:ext cx="165377" cy="165376"/>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4322547" y="7955584"/>
              <a:ext cx="165377" cy="165376"/>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3648432" y="4040819"/>
              <a:ext cx="165377" cy="16537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4006736" y="3837597"/>
              <a:ext cx="165377" cy="165376"/>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8024366" y="3919634"/>
              <a:ext cx="5975985" cy="2366645"/>
            </a:xfrm>
            <a:custGeom>
              <a:avLst/>
              <a:gdLst/>
              <a:ahLst/>
              <a:cxnLst/>
              <a:rect l="l" t="t" r="r" b="b"/>
              <a:pathLst>
                <a:path w="5975984" h="2366645">
                  <a:moveTo>
                    <a:pt x="0" y="2366309"/>
                  </a:moveTo>
                  <a:lnTo>
                    <a:pt x="5975477" y="0"/>
                  </a:lnTo>
                </a:path>
              </a:pathLst>
            </a:custGeom>
            <a:ln w="20941">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8140419" y="6295055"/>
              <a:ext cx="6206490" cy="1762760"/>
            </a:xfrm>
            <a:custGeom>
              <a:avLst/>
              <a:gdLst/>
              <a:ahLst/>
              <a:cxnLst/>
              <a:rect l="l" t="t" r="r" b="b"/>
              <a:pathLst>
                <a:path w="6206490" h="1762759">
                  <a:moveTo>
                    <a:pt x="0" y="0"/>
                  </a:moveTo>
                  <a:lnTo>
                    <a:pt x="6205980" y="1762620"/>
                  </a:lnTo>
                </a:path>
              </a:pathLst>
            </a:custGeom>
            <a:ln w="20941">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0" name="object 50"/>
          <p:cNvSpPr txBox="1"/>
          <p:nvPr/>
        </p:nvSpPr>
        <p:spPr>
          <a:xfrm>
            <a:off x="13892635" y="8730489"/>
            <a:ext cx="153543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10" normalizeH="0" baseline="0" noProof="0" dirty="0">
                <a:ln>
                  <a:noFill/>
                </a:ln>
                <a:solidFill>
                  <a:srgbClr val="FF0000"/>
                </a:solidFill>
                <a:effectLst/>
                <a:uLnTx/>
                <a:uFillTx/>
                <a:latin typeface="Times New Roman"/>
                <a:ea typeface="+mn-ea"/>
                <a:cs typeface="Times New Roman"/>
              </a:rPr>
              <a:t>Known</a:t>
            </a:r>
            <a:r>
              <a:rPr kumimoji="1" sz="2450" b="0" i="1" u="none" strike="noStrike" kern="1200" cap="none" spc="-60" normalizeH="0" baseline="0" noProof="0" dirty="0">
                <a:ln>
                  <a:noFill/>
                </a:ln>
                <a:solidFill>
                  <a:srgbClr val="FF0000"/>
                </a:solidFill>
                <a:effectLst/>
                <a:uLnTx/>
                <a:uFillTx/>
                <a:latin typeface="Times New Roman"/>
                <a:ea typeface="+mn-ea"/>
                <a:cs typeface="Times New Roman"/>
              </a:rPr>
              <a:t> </a:t>
            </a:r>
            <a:r>
              <a:rPr kumimoji="1" sz="2450" b="0" i="1" u="none" strike="noStrike" kern="1200" cap="none" spc="10" normalizeH="0" baseline="0" noProof="0" dirty="0">
                <a:ln>
                  <a:noFill/>
                </a:ln>
                <a:solidFill>
                  <a:srgbClr val="FF0000"/>
                </a:solidFill>
                <a:effectLst/>
                <a:uLnTx/>
                <a:uFillTx/>
                <a:latin typeface="Times New Roman"/>
                <a:ea typeface="+mn-ea"/>
                <a:cs typeface="Times New Roman"/>
              </a:rPr>
              <a:t>map</a:t>
            </a:r>
            <a:endParaRPr kumimoji="1" sz="2450" b="0" i="0" u="none" strike="noStrike" kern="1200" cap="none" spc="0" normalizeH="0" baseline="0" noProof="0" dirty="0">
              <a:ln>
                <a:noFill/>
              </a:ln>
              <a:solidFill>
                <a:srgbClr val="FF0000"/>
              </a:solidFill>
              <a:effectLst/>
              <a:uLnTx/>
              <a:uFillTx/>
              <a:latin typeface="Times New Roman"/>
              <a:ea typeface="+mn-ea"/>
              <a:cs typeface="Times New Roman"/>
            </a:endParaRPr>
          </a:p>
        </p:txBody>
      </p:sp>
      <p:sp>
        <p:nvSpPr>
          <p:cNvPr id="51" name="object 51"/>
          <p:cNvSpPr txBox="1"/>
          <p:nvPr/>
        </p:nvSpPr>
        <p:spPr>
          <a:xfrm>
            <a:off x="2933996" y="2144052"/>
            <a:ext cx="5441315" cy="3908425"/>
          </a:xfrm>
          <a:prstGeom prst="rect">
            <a:avLst/>
          </a:prstGeom>
        </p:spPr>
        <p:txBody>
          <a:bodyPr vert="horz" wrap="square" lIns="0" tIns="110489" rIns="0" bIns="0" rtlCol="0">
            <a:spAutoFit/>
          </a:bodyPr>
          <a:lstStyle/>
          <a:p>
            <a:pPr marL="40640" marR="0" lvl="0" indent="0" algn="l" defTabSz="914400" rtl="0" eaLnBrk="1" fontAlgn="auto" latinLnBrk="0" hangingPunct="1">
              <a:lnSpc>
                <a:spcPct val="100000"/>
              </a:lnSpc>
              <a:spcBef>
                <a:spcPts val="869"/>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y</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0" normalizeH="0" baseline="0" noProof="0" dirty="0">
                <a:ln>
                  <a:noFill/>
                </a:ln>
                <a:solidFill>
                  <a:prstClr val="black"/>
                </a:solidFill>
                <a:effectLst/>
                <a:uLnTx/>
                <a:uFillTx/>
                <a:latin typeface="Times New Roman"/>
                <a:ea typeface="+mn-ea"/>
                <a:cs typeface="Times New Roman"/>
              </a:rPr>
              <a:t>h</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a:t>
            </a:r>
            <a:r>
              <a:rPr kumimoji="1" sz="3300" b="1" i="0" u="none" strike="noStrike" kern="1200" cap="none" spc="10" normalizeH="0" baseline="0" noProof="0" dirty="0">
                <a:ln>
                  <a:noFill/>
                </a:ln>
                <a:solidFill>
                  <a:prstClr val="black"/>
                </a:solidFill>
                <a:effectLst/>
                <a:uLnTx/>
                <a:uFillTx/>
                <a:latin typeface="Times New Roman"/>
                <a:ea typeface="+mn-ea"/>
                <a:cs typeface="Times New Roman"/>
              </a:rPr>
              <a:t>x</a:t>
            </a:r>
            <a:r>
              <a:rPr kumimoji="1" sz="3525" b="0" i="1" u="none" strike="noStrike" kern="1200" cap="none" spc="15" normalizeH="0" baseline="-18912" noProof="0" dirty="0">
                <a:ln>
                  <a:noFill/>
                </a:ln>
                <a:solidFill>
                  <a:prstClr val="black"/>
                </a:solidFill>
                <a:effectLst/>
                <a:uLnTx/>
                <a:uFillTx/>
                <a:latin typeface="Times New Roman"/>
                <a:ea typeface="+mn-ea"/>
                <a:cs typeface="Times New Roman"/>
              </a:rPr>
              <a:t>k</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665" normalizeH="0" baseline="0" noProof="0" dirty="0">
                <a:ln>
                  <a:noFill/>
                </a:ln>
                <a:solidFill>
                  <a:prstClr val="black"/>
                </a:solidFill>
                <a:effectLst/>
                <a:uLnTx/>
                <a:uFillTx/>
                <a:latin typeface="Lucida Sans Unicode"/>
                <a:ea typeface="+mn-ea"/>
                <a:cs typeface="Lucida Sans Unicode"/>
              </a:rPr>
              <a:t> </a:t>
            </a: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a:p>
            <a:pPr marL="498475" marR="0" lvl="0" indent="0" algn="l" defTabSz="914400" rtl="0" eaLnBrk="1" fontAlgn="auto" latinLnBrk="0" hangingPunct="1">
              <a:lnSpc>
                <a:spcPct val="100000"/>
              </a:lnSpc>
              <a:spcBef>
                <a:spcPts val="770"/>
              </a:spcBef>
              <a:spcAft>
                <a:spcPts val="0"/>
              </a:spcAft>
              <a:buClrTx/>
              <a:buSzTx/>
              <a:buFontTx/>
              <a:buNone/>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5" normalizeH="0" baseline="0" noProof="0" dirty="0">
                <a:ln>
                  <a:noFill/>
                </a:ln>
                <a:solidFill>
                  <a:prstClr val="black"/>
                </a:solidFill>
                <a:effectLst/>
                <a:uLnTx/>
                <a:uFillTx/>
                <a:latin typeface="Times New Roman"/>
                <a:ea typeface="+mn-ea"/>
                <a:cs typeface="Times New Roman"/>
              </a:rPr>
              <a:t>H</a:t>
            </a:r>
            <a:r>
              <a:rPr kumimoji="1" sz="3525" b="0" i="1" u="none" strike="noStrike" kern="1200" cap="none" spc="22" normalizeH="0" baseline="-18912" noProof="0" dirty="0">
                <a:ln>
                  <a:noFill/>
                </a:ln>
                <a:solidFill>
                  <a:prstClr val="black"/>
                </a:solidFill>
                <a:effectLst/>
                <a:uLnTx/>
                <a:uFillTx/>
                <a:latin typeface="Times New Roman"/>
                <a:ea typeface="+mn-ea"/>
                <a:cs typeface="Times New Roman"/>
              </a:rPr>
              <a:t>k</a:t>
            </a:r>
            <a:r>
              <a:rPr kumimoji="1" sz="3300" b="1" i="0" u="none" strike="noStrike" kern="1200" cap="none" spc="15" normalizeH="0" baseline="0" noProof="0" dirty="0">
                <a:ln>
                  <a:noFill/>
                </a:ln>
                <a:solidFill>
                  <a:prstClr val="black"/>
                </a:solidFill>
                <a:effectLst/>
                <a:uLnTx/>
                <a:uFillTx/>
                <a:latin typeface="Times New Roman"/>
                <a:ea typeface="+mn-ea"/>
                <a:cs typeface="Times New Roman"/>
              </a:rPr>
              <a:t>x</a:t>
            </a:r>
            <a:r>
              <a:rPr kumimoji="1" sz="3525" b="0" i="1" u="none" strike="noStrike" kern="1200" cap="none" spc="22"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a:t>
            </a:r>
            <a:r>
              <a:rPr kumimoji="1" sz="4950" b="1" i="0" u="none" strike="noStrike" kern="1200" cap="none" spc="15" normalizeH="0" baseline="-5050" noProof="0" dirty="0">
                <a:ln>
                  <a:noFill/>
                </a:ln>
                <a:solidFill>
                  <a:prstClr val="black"/>
                </a:solidFill>
                <a:effectLst/>
                <a:uLnTx/>
                <a:uFillTx/>
                <a:latin typeface="Times New Roman"/>
                <a:ea typeface="+mn-ea"/>
                <a:cs typeface="Times New Roman"/>
              </a:rPr>
              <a:t>1 </a:t>
            </a:r>
            <a:r>
              <a:rPr kumimoji="1" sz="4950" b="1" i="0" u="none" strike="noStrike" kern="1200" cap="none" spc="-7" normalizeH="0" baseline="-5050" noProof="0" dirty="0">
                <a:ln>
                  <a:noFill/>
                </a:ln>
                <a:solidFill>
                  <a:prstClr val="black"/>
                </a:solidFill>
                <a:effectLst/>
                <a:uLnTx/>
                <a:uFillTx/>
                <a:latin typeface="Times New Roman"/>
                <a:ea typeface="+mn-ea"/>
                <a:cs typeface="Times New Roman"/>
              </a:rPr>
              <a:t>0 </a:t>
            </a:r>
            <a:r>
              <a:rPr kumimoji="1" sz="4950" b="1" i="0" u="none" strike="noStrike" kern="1200" cap="none" spc="15" normalizeH="0" baseline="-5050" noProof="0" dirty="0">
                <a:ln>
                  <a:noFill/>
                </a:ln>
                <a:solidFill>
                  <a:prstClr val="black"/>
                </a:solidFill>
                <a:effectLst/>
                <a:uLnTx/>
                <a:uFillTx/>
                <a:latin typeface="Times New Roman"/>
                <a:ea typeface="+mn-ea"/>
                <a:cs typeface="Times New Roman"/>
              </a:rPr>
              <a:t>0</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x</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250" normalizeH="0" baseline="0" noProof="0" dirty="0">
                <a:ln>
                  <a:noFill/>
                </a:ln>
                <a:solidFill>
                  <a:prstClr val="black"/>
                </a:solidFill>
                <a:effectLst/>
                <a:uLnTx/>
                <a:uFillTx/>
                <a:latin typeface="Lucida Sans Unicode"/>
                <a:ea typeface="+mn-ea"/>
                <a:cs typeface="Lucida Sans Unicode"/>
              </a:rPr>
              <a:t> </a:t>
            </a: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a:p>
            <a:pPr marL="498475" marR="0" lvl="0" indent="0" algn="l" defTabSz="914400" rtl="0" eaLnBrk="1" fontAlgn="auto" latinLnBrk="0" hangingPunct="1">
              <a:lnSpc>
                <a:spcPct val="100000"/>
              </a:lnSpc>
              <a:spcBef>
                <a:spcPts val="345"/>
              </a:spcBef>
              <a:spcAft>
                <a:spcPts val="0"/>
              </a:spcAft>
              <a:buClrTx/>
              <a:buSzTx/>
              <a:buFontTx/>
              <a:buNone/>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p</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60" normalizeH="0" baseline="0" noProof="0" dirty="0">
                <a:ln>
                  <a:noFill/>
                </a:ln>
                <a:solidFill>
                  <a:prstClr val="black"/>
                </a:solidFill>
                <a:effectLst/>
                <a:uLnTx/>
                <a:uFillTx/>
                <a:latin typeface="Lucida Sans Unicode"/>
                <a:ea typeface="+mn-ea"/>
                <a:cs typeface="Lucida Sans Unicode"/>
              </a:rPr>
              <a:t> </a:t>
            </a: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a:p>
            <a:pPr marL="38100" marR="0" lvl="0" indent="0" algn="l" defTabSz="914400" rtl="0" eaLnBrk="1" fontAlgn="auto" latinLnBrk="0" hangingPunct="1">
              <a:lnSpc>
                <a:spcPct val="100000"/>
              </a:lnSpc>
              <a:spcBef>
                <a:spcPts val="2890"/>
              </a:spcBef>
              <a:spcAft>
                <a:spcPts val="0"/>
              </a:spcAft>
              <a:buClrTx/>
              <a:buSzTx/>
              <a:buFontTx/>
              <a:buNone/>
              <a:tabLst/>
              <a:defRPr/>
            </a:pPr>
            <a:r>
              <a:rPr kumimoji="1" sz="3300" b="1" i="1" u="none" strike="noStrike" kern="1200" cap="none" spc="-210" normalizeH="0" baseline="0" noProof="0" dirty="0">
                <a:ln>
                  <a:noFill/>
                </a:ln>
                <a:solidFill>
                  <a:prstClr val="black"/>
                </a:solidFill>
                <a:effectLst/>
                <a:uLnTx/>
                <a:uFillTx/>
                <a:latin typeface="Arial"/>
                <a:ea typeface="+mn-ea"/>
                <a:cs typeface="Arial"/>
              </a:rPr>
              <a:t>ν</a:t>
            </a:r>
            <a:r>
              <a:rPr kumimoji="1" sz="3525" b="0" i="1" u="none" strike="noStrike" kern="1200" cap="none" spc="-315"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𝒩(</a:t>
            </a:r>
            <a:r>
              <a:rPr kumimoji="1" sz="3300" b="1" i="0" u="none" strike="noStrike" kern="1200" cap="none" spc="130" normalizeH="0" baseline="0" noProof="0" dirty="0">
                <a:ln>
                  <a:noFill/>
                </a:ln>
                <a:solidFill>
                  <a:prstClr val="black"/>
                </a:solidFill>
                <a:effectLst/>
                <a:uLnTx/>
                <a:uFillTx/>
                <a:latin typeface="Times New Roman"/>
                <a:ea typeface="+mn-ea"/>
                <a:cs typeface="Times New Roman"/>
              </a:rPr>
              <a:t>0</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49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40" normalizeH="0" baseline="0" noProof="0" dirty="0">
                <a:ln>
                  <a:noFill/>
                </a:ln>
                <a:solidFill>
                  <a:prstClr val="black"/>
                </a:solidFill>
                <a:effectLst/>
                <a:uLnTx/>
                <a:uFillTx/>
                <a:latin typeface="Times New Roman"/>
                <a:ea typeface="+mn-ea"/>
                <a:cs typeface="Times New Roman"/>
              </a:rPr>
              <a:t>R</a:t>
            </a:r>
            <a:r>
              <a:rPr kumimoji="1" sz="3525" b="0" i="0" u="none" strike="noStrike" kern="1200" cap="none" spc="60" normalizeH="0" baseline="-18912" noProof="0" dirty="0">
                <a:ln>
                  <a:noFill/>
                </a:ln>
                <a:solidFill>
                  <a:prstClr val="black"/>
                </a:solidFill>
                <a:effectLst/>
                <a:uLnTx/>
                <a:uFillTx/>
                <a:latin typeface="Lucida Sans Unicode"/>
                <a:ea typeface="+mn-ea"/>
                <a:cs typeface="Lucida Sans Unicode"/>
              </a:rPr>
              <a:t>LIDAR</a:t>
            </a:r>
            <a:r>
              <a:rPr kumimoji="1" sz="3300" b="0" i="0" u="none" strike="noStrike" kern="1200" cap="none" spc="40"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a:p>
            <a:pPr marL="0" marR="233045" lvl="0" indent="0" algn="r" defTabSz="914400" rtl="0" eaLnBrk="1" fontAlgn="auto" latinLnBrk="0" hangingPunct="1">
              <a:lnSpc>
                <a:spcPts val="3629"/>
              </a:lnSpc>
              <a:spcBef>
                <a:spcPts val="3835"/>
              </a:spcBef>
              <a:spcAft>
                <a:spcPts val="0"/>
              </a:spcAft>
              <a:buClrTx/>
              <a:buSzTx/>
              <a:buFontTx/>
              <a:buNone/>
              <a:tabLst/>
              <a:defRPr/>
            </a:pPr>
            <a:r>
              <a:rPr kumimoji="1" sz="3300" b="0" i="0" u="none" strike="noStrike" kern="1200" cap="none" spc="295" normalizeH="0" baseline="0" noProof="0" dirty="0">
                <a:ln>
                  <a:noFill/>
                </a:ln>
                <a:solidFill>
                  <a:prstClr val="black"/>
                </a:solidFill>
                <a:effectLst/>
                <a:uLnTx/>
                <a:uFillTx/>
                <a:latin typeface="Lucida Sans Unicode"/>
                <a:ea typeface="+mn-ea"/>
                <a:cs typeface="Lucida Sans Unicode"/>
              </a:rPr>
              <a:t>ℱ</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a:p>
            <a:pPr marL="0" marR="116839" lvl="0" indent="0" algn="r" defTabSz="914400" rtl="0" eaLnBrk="1" fontAlgn="auto" latinLnBrk="0" hangingPunct="1">
              <a:lnSpc>
                <a:spcPts val="2490"/>
              </a:lnSpc>
              <a:spcBef>
                <a:spcPts val="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s</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52" name="正方形/長方形 51"/>
          <p:cNvSpPr/>
          <p:nvPr/>
        </p:nvSpPr>
        <p:spPr>
          <a:xfrm>
            <a:off x="3011152" y="9231933"/>
            <a:ext cx="15194297" cy="1200329"/>
          </a:xfrm>
          <a:prstGeom prst="rect">
            <a:avLst/>
          </a:prstGeom>
        </p:spPr>
        <p:txBody>
          <a:bodyPr wrap="square">
            <a:spAutoFit/>
          </a:bodyPr>
          <a:lstStyle/>
          <a:p>
            <a:pPr marL="285750" indent="-285750">
              <a:buFontTx/>
              <a:buChar char="-"/>
            </a:pPr>
            <a:r>
              <a:rPr lang="en-US" altLang="ja-JP" sz="2400" dirty="0" smtClean="0">
                <a:solidFill>
                  <a:srgbClr val="000000"/>
                </a:solidFill>
                <a:latin typeface="TYBZJL+HelveticaNeue"/>
              </a:rPr>
              <a:t>We’ve </a:t>
            </a:r>
            <a:r>
              <a:rPr lang="en-US" altLang="ja-JP" sz="2400" dirty="0">
                <a:solidFill>
                  <a:srgbClr val="FF0000"/>
                </a:solidFill>
                <a:latin typeface="TYBZJL+HelveticaNeue"/>
              </a:rPr>
              <a:t>assumed</a:t>
            </a:r>
            <a:r>
              <a:rPr lang="en-US" altLang="ja-JP" sz="2400" dirty="0">
                <a:solidFill>
                  <a:srgbClr val="000000"/>
                </a:solidFill>
                <a:latin typeface="TYBZJL+HelveticaNeue"/>
              </a:rPr>
              <a:t> that </a:t>
            </a:r>
            <a:r>
              <a:rPr lang="en-US" altLang="ja-JP" sz="2400" dirty="0">
                <a:solidFill>
                  <a:srgbClr val="FF0000"/>
                </a:solidFill>
                <a:latin typeface="TYBZJL+HelveticaNeue"/>
              </a:rPr>
              <a:t>LIDAR</a:t>
            </a:r>
            <a:r>
              <a:rPr lang="en-US" altLang="ja-JP" sz="2400" dirty="0">
                <a:solidFill>
                  <a:srgbClr val="000000"/>
                </a:solidFill>
                <a:latin typeface="TYBZJL+HelveticaNeue"/>
              </a:rPr>
              <a:t> and </a:t>
            </a:r>
            <a:r>
              <a:rPr lang="en-US" altLang="ja-JP" sz="2400" dirty="0">
                <a:solidFill>
                  <a:srgbClr val="FF0000"/>
                </a:solidFill>
                <a:latin typeface="TYBZJL+HelveticaNeue"/>
              </a:rPr>
              <a:t>GNSS</a:t>
            </a:r>
            <a:r>
              <a:rPr lang="en-US" altLang="ja-JP" sz="2400" dirty="0">
                <a:solidFill>
                  <a:srgbClr val="000000"/>
                </a:solidFill>
                <a:latin typeface="TYBZJL+HelveticaNeue"/>
              </a:rPr>
              <a:t> will supply position measurements in the </a:t>
            </a:r>
            <a:r>
              <a:rPr lang="en-US" altLang="ja-JP" sz="2400" dirty="0">
                <a:solidFill>
                  <a:srgbClr val="FF0000"/>
                </a:solidFill>
                <a:latin typeface="TYBZJL+HelveticaNeue"/>
              </a:rPr>
              <a:t>same</a:t>
            </a:r>
            <a:r>
              <a:rPr lang="en-US" altLang="ja-JP" sz="2400" dirty="0">
                <a:solidFill>
                  <a:srgbClr val="000000"/>
                </a:solidFill>
                <a:latin typeface="TYBZJL+HelveticaNeue"/>
              </a:rPr>
              <a:t> </a:t>
            </a:r>
            <a:r>
              <a:rPr lang="en-US" altLang="ja-JP" sz="2400" dirty="0">
                <a:solidFill>
                  <a:srgbClr val="FF0000"/>
                </a:solidFill>
                <a:latin typeface="TYBZJL+HelveticaNeue"/>
              </a:rPr>
              <a:t>coordinate</a:t>
            </a:r>
            <a:r>
              <a:rPr lang="en-US" altLang="ja-JP" sz="2400" dirty="0">
                <a:solidFill>
                  <a:srgbClr val="000000"/>
                </a:solidFill>
                <a:latin typeface="TYBZJL+HelveticaNeue"/>
              </a:rPr>
              <a:t> </a:t>
            </a:r>
            <a:r>
              <a:rPr lang="en-US" altLang="ja-JP" sz="2400" dirty="0">
                <a:solidFill>
                  <a:srgbClr val="FF0000"/>
                </a:solidFill>
                <a:latin typeface="TYBZJL+HelveticaNeue"/>
              </a:rPr>
              <a:t>frame</a:t>
            </a:r>
            <a:r>
              <a:rPr lang="en-US" altLang="ja-JP" sz="2400" dirty="0">
                <a:solidFill>
                  <a:srgbClr val="000000"/>
                </a:solidFill>
                <a:latin typeface="TYBZJL+HelveticaNeue"/>
              </a:rPr>
              <a:t>. </a:t>
            </a:r>
            <a:endParaRPr lang="en-US" altLang="ja-JP" sz="3200" dirty="0">
              <a:solidFill>
                <a:srgbClr val="000000"/>
              </a:solidFill>
              <a:latin typeface="TYBZJL+HelveticaNeue"/>
            </a:endParaRPr>
          </a:p>
          <a:p>
            <a:pPr marL="285750" indent="-285750">
              <a:buFontTx/>
              <a:buChar char="-"/>
            </a:pPr>
            <a:r>
              <a:rPr lang="en-US" altLang="ja-JP" sz="2400" dirty="0" smtClean="0">
                <a:solidFill>
                  <a:srgbClr val="000000"/>
                </a:solidFill>
                <a:latin typeface="TYBZJL+HelveticaNeue"/>
              </a:rPr>
              <a:t>In </a:t>
            </a:r>
            <a:r>
              <a:rPr lang="en-US" altLang="ja-JP" sz="2400" dirty="0">
                <a:solidFill>
                  <a:srgbClr val="000000"/>
                </a:solidFill>
                <a:latin typeface="TYBZJL+HelveticaNeue"/>
              </a:rPr>
              <a:t>a realistic implementation, the </a:t>
            </a:r>
            <a:r>
              <a:rPr lang="en-US" altLang="ja-JP" sz="2400" dirty="0">
                <a:solidFill>
                  <a:srgbClr val="FF0000"/>
                </a:solidFill>
                <a:latin typeface="TYBZJL+HelveticaNeue"/>
              </a:rPr>
              <a:t>GNSS</a:t>
            </a:r>
            <a:r>
              <a:rPr lang="en-US" altLang="ja-JP" sz="2400" dirty="0">
                <a:solidFill>
                  <a:srgbClr val="000000"/>
                </a:solidFill>
                <a:latin typeface="TYBZJL+HelveticaNeue"/>
              </a:rPr>
              <a:t> position estimates may serve as a way to </a:t>
            </a:r>
            <a:r>
              <a:rPr lang="en-US" altLang="ja-JP" sz="2400" dirty="0">
                <a:solidFill>
                  <a:srgbClr val="FF0000"/>
                </a:solidFill>
                <a:latin typeface="TYBZJL+HelveticaNeue"/>
              </a:rPr>
              <a:t>select</a:t>
            </a:r>
            <a:r>
              <a:rPr lang="en-US" altLang="ja-JP" sz="2400" dirty="0">
                <a:solidFill>
                  <a:srgbClr val="000000"/>
                </a:solidFill>
                <a:latin typeface="TYBZJL+HelveticaNeue"/>
              </a:rPr>
              <a:t> a </a:t>
            </a:r>
            <a:r>
              <a:rPr lang="en-US" altLang="ja-JP" sz="2400" dirty="0">
                <a:solidFill>
                  <a:srgbClr val="FF0000"/>
                </a:solidFill>
                <a:latin typeface="TYBZJL+HelveticaNeue"/>
              </a:rPr>
              <a:t>known</a:t>
            </a:r>
            <a:r>
              <a:rPr lang="en-US" altLang="ja-JP" sz="2400" dirty="0">
                <a:solidFill>
                  <a:srgbClr val="000000"/>
                </a:solidFill>
                <a:latin typeface="TYBZJL+HelveticaNeue"/>
              </a:rPr>
              <a:t> </a:t>
            </a:r>
            <a:r>
              <a:rPr lang="en-US" altLang="ja-JP" sz="2400" dirty="0">
                <a:solidFill>
                  <a:srgbClr val="FF0000"/>
                </a:solidFill>
                <a:latin typeface="TYBZJL+HelveticaNeue"/>
              </a:rPr>
              <a:t>map</a:t>
            </a:r>
            <a:r>
              <a:rPr lang="en-US" altLang="ja-JP" sz="2400" dirty="0">
                <a:solidFill>
                  <a:srgbClr val="000000"/>
                </a:solidFill>
                <a:latin typeface="TYBZJL+HelveticaNeue"/>
              </a:rPr>
              <a:t> against which the </a:t>
            </a:r>
            <a:r>
              <a:rPr lang="en-US" altLang="ja-JP" sz="2400" dirty="0">
                <a:solidFill>
                  <a:srgbClr val="FF0000"/>
                </a:solidFill>
                <a:latin typeface="TYBZJL+HelveticaNeue"/>
              </a:rPr>
              <a:t>LIDAR</a:t>
            </a:r>
            <a:r>
              <a:rPr lang="en-US" altLang="ja-JP" sz="2400" dirty="0">
                <a:solidFill>
                  <a:srgbClr val="000000"/>
                </a:solidFill>
                <a:latin typeface="TYBZJL+HelveticaNeue"/>
              </a:rPr>
              <a:t> data can then </a:t>
            </a:r>
            <a:r>
              <a:rPr lang="en-US" altLang="ja-JP" sz="2400" dirty="0">
                <a:solidFill>
                  <a:srgbClr val="FF0000"/>
                </a:solidFill>
                <a:latin typeface="TYBZJL+HelveticaNeue"/>
              </a:rPr>
              <a:t>be</a:t>
            </a:r>
            <a:r>
              <a:rPr lang="en-US" altLang="ja-JP" sz="2400" dirty="0">
                <a:solidFill>
                  <a:srgbClr val="000000"/>
                </a:solidFill>
                <a:latin typeface="TYBZJL+HelveticaNeue"/>
              </a:rPr>
              <a:t> </a:t>
            </a:r>
            <a:r>
              <a:rPr lang="en-US" altLang="ja-JP" sz="2400" dirty="0">
                <a:solidFill>
                  <a:srgbClr val="FF0000"/>
                </a:solidFill>
                <a:latin typeface="TYBZJL+HelveticaNeue"/>
              </a:rPr>
              <a:t>compared</a:t>
            </a:r>
            <a:r>
              <a:rPr lang="en-US" altLang="ja-JP" sz="2400" dirty="0" smtClean="0">
                <a:solidFill>
                  <a:srgbClr val="000000"/>
                </a:solidFill>
                <a:latin typeface="TYBZJL+HelveticaNeue"/>
              </a:rPr>
              <a:t>.</a:t>
            </a:r>
            <a:endParaRPr lang="ja-JP" altLang="en-US" sz="2400" dirty="0"/>
          </a:p>
        </p:txBody>
      </p:sp>
      <p:sp>
        <p:nvSpPr>
          <p:cNvPr id="53" name="テキスト ボックス 52"/>
          <p:cNvSpPr txBox="1"/>
          <p:nvPr/>
        </p:nvSpPr>
        <p:spPr>
          <a:xfrm>
            <a:off x="14322547" y="10302875"/>
            <a:ext cx="3120903" cy="461665"/>
          </a:xfrm>
          <a:prstGeom prst="rect">
            <a:avLst/>
          </a:prstGeom>
          <a:noFill/>
        </p:spPr>
        <p:txBody>
          <a:bodyPr wrap="square" rtlCol="0">
            <a:spAutoFit/>
          </a:bodyPr>
          <a:lstStyle/>
          <a:p>
            <a:r>
              <a:rPr lang="ja-JP" altLang="en-US" sz="2400" dirty="0" smtClean="0"/>
              <a:t>疑問：</a:t>
            </a:r>
            <a:r>
              <a:rPr lang="en-US" altLang="ja-JP" sz="2400" dirty="0" smtClean="0"/>
              <a:t>known map</a:t>
            </a:r>
            <a:r>
              <a:rPr lang="ja-JP" altLang="en-US" sz="2400" dirty="0" smtClean="0"/>
              <a:t>は？</a:t>
            </a:r>
            <a:endParaRPr kumimoji="1" lang="ja-JP" altLang="en-US" sz="2400" dirty="0"/>
          </a:p>
        </p:txBody>
      </p:sp>
      <p:sp>
        <p:nvSpPr>
          <p:cNvPr id="54" name="テキスト ボックス 53"/>
          <p:cNvSpPr txBox="1"/>
          <p:nvPr/>
        </p:nvSpPr>
        <p:spPr>
          <a:xfrm>
            <a:off x="3474272" y="10417995"/>
            <a:ext cx="10057851" cy="830997"/>
          </a:xfrm>
          <a:prstGeom prst="rect">
            <a:avLst/>
          </a:prstGeom>
          <a:noFill/>
        </p:spPr>
        <p:txBody>
          <a:bodyPr wrap="square" rtlCol="0">
            <a:spAutoFit/>
          </a:bodyPr>
          <a:lstStyle/>
          <a:p>
            <a:r>
              <a:rPr kumimoji="1" lang="en-US" altLang="ja-JP" sz="2400" dirty="0" smtClean="0"/>
              <a:t>Occupancy Grid Map</a:t>
            </a:r>
            <a:r>
              <a:rPr kumimoji="1" lang="ja-JP" altLang="en-US" sz="2400" dirty="0" smtClean="0"/>
              <a:t>や</a:t>
            </a:r>
            <a:r>
              <a:rPr kumimoji="1" lang="en-US" altLang="ja-JP" sz="2400" dirty="0" smtClean="0"/>
              <a:t>Localization Map</a:t>
            </a:r>
            <a:r>
              <a:rPr kumimoji="1" lang="ja-JP" altLang="en-US" sz="2400" dirty="0" smtClean="0"/>
              <a:t>はオンラインで作ると思うので、過去の運転で作った</a:t>
            </a:r>
            <a:r>
              <a:rPr kumimoji="1" lang="en-US" altLang="ja-JP" sz="2400" dirty="0" smtClean="0"/>
              <a:t>Occu</a:t>
            </a:r>
            <a:r>
              <a:rPr lang="en-US" altLang="ja-JP" sz="2400" dirty="0" smtClean="0"/>
              <a:t>pancy Grid Map</a:t>
            </a:r>
            <a:r>
              <a:rPr lang="ja-JP" altLang="en-US" sz="2400" dirty="0" smtClean="0"/>
              <a:t>や</a:t>
            </a:r>
            <a:r>
              <a:rPr lang="en-US" altLang="ja-JP" sz="2400" dirty="0" smtClean="0"/>
              <a:t>Localization Map</a:t>
            </a:r>
            <a:r>
              <a:rPr lang="ja-JP" altLang="en-US" sz="2400" dirty="0" smtClean="0"/>
              <a:t>のことかもしれない。</a:t>
            </a:r>
            <a:endParaRPr kumimoji="1" lang="ja-JP" altLang="en-US" sz="2400" dirty="0"/>
          </a:p>
        </p:txBody>
      </p:sp>
    </p:spTree>
    <p:extLst>
      <p:ext uri="{BB962C8B-B14F-4D97-AF65-F5344CB8AC3E}">
        <p14:creationId xmlns:p14="http://schemas.microsoft.com/office/powerpoint/2010/main" val="32805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2282" y="584140"/>
            <a:ext cx="9388475" cy="930275"/>
          </a:xfrm>
          <a:prstGeom prst="rect">
            <a:avLst/>
          </a:prstGeom>
        </p:spPr>
        <p:txBody>
          <a:bodyPr vert="horz" wrap="square" lIns="0" tIns="17145" rIns="0" bIns="0" rtlCol="0">
            <a:spAutoFit/>
          </a:bodyPr>
          <a:lstStyle/>
          <a:p>
            <a:pPr marL="12700">
              <a:lnSpc>
                <a:spcPct val="100000"/>
              </a:lnSpc>
              <a:spcBef>
                <a:spcPts val="135"/>
              </a:spcBef>
            </a:pPr>
            <a:r>
              <a:rPr sz="5900" spc="145" dirty="0">
                <a:solidFill>
                  <a:srgbClr val="002A5C"/>
                </a:solidFill>
              </a:rPr>
              <a:t>EKF </a:t>
            </a:r>
            <a:r>
              <a:rPr sz="5900" b="0" spc="-215" dirty="0">
                <a:solidFill>
                  <a:srgbClr val="002A5C"/>
                </a:solidFill>
                <a:latin typeface="Arial"/>
                <a:cs typeface="Arial"/>
              </a:rPr>
              <a:t>| </a:t>
            </a:r>
            <a:r>
              <a:rPr sz="5900" b="0" spc="130" dirty="0">
                <a:solidFill>
                  <a:srgbClr val="002A5C"/>
                </a:solidFill>
                <a:latin typeface="Arial"/>
                <a:cs typeface="Arial"/>
              </a:rPr>
              <a:t>IMU </a:t>
            </a:r>
            <a:r>
              <a:rPr sz="5900" b="0" spc="114" dirty="0">
                <a:solidFill>
                  <a:srgbClr val="002A5C"/>
                </a:solidFill>
                <a:latin typeface="Arial"/>
                <a:cs typeface="Arial"/>
              </a:rPr>
              <a:t>+ </a:t>
            </a:r>
            <a:r>
              <a:rPr sz="5900" b="0" spc="-310" dirty="0">
                <a:solidFill>
                  <a:srgbClr val="002A5C"/>
                </a:solidFill>
                <a:latin typeface="Arial"/>
                <a:cs typeface="Arial"/>
              </a:rPr>
              <a:t>GNSS </a:t>
            </a:r>
            <a:r>
              <a:rPr sz="5900" b="0" spc="114" dirty="0">
                <a:solidFill>
                  <a:srgbClr val="002A5C"/>
                </a:solidFill>
                <a:latin typeface="Arial"/>
                <a:cs typeface="Arial"/>
              </a:rPr>
              <a:t>+</a:t>
            </a:r>
            <a:r>
              <a:rPr sz="5900" b="0" spc="-360" dirty="0">
                <a:solidFill>
                  <a:srgbClr val="002A5C"/>
                </a:solidFill>
                <a:latin typeface="Arial"/>
                <a:cs typeface="Arial"/>
              </a:rPr>
              <a:t> </a:t>
            </a:r>
            <a:r>
              <a:rPr sz="5900" b="0" spc="-114" dirty="0">
                <a:solidFill>
                  <a:srgbClr val="002A5C"/>
                </a:solidFill>
                <a:latin typeface="Arial"/>
                <a:cs typeface="Arial"/>
              </a:rPr>
              <a:t>LIDAR</a:t>
            </a:r>
            <a:endParaRPr sz="5900">
              <a:latin typeface="Arial"/>
              <a:cs typeface="Arial"/>
            </a:endParaRPr>
          </a:p>
        </p:txBody>
      </p:sp>
      <p:sp>
        <p:nvSpPr>
          <p:cNvPr id="3" name="object 3"/>
          <p:cNvSpPr txBox="1"/>
          <p:nvPr/>
        </p:nvSpPr>
        <p:spPr>
          <a:xfrm>
            <a:off x="5516046" y="4598087"/>
            <a:ext cx="167830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4950" b="1" i="0" u="none" strike="noStrike" kern="1200" cap="none" spc="-1019" normalizeH="0" baseline="13468" noProof="0" dirty="0">
                <a:ln>
                  <a:noFill/>
                </a:ln>
                <a:solidFill>
                  <a:prstClr val="black"/>
                </a:solidFill>
                <a:effectLst/>
                <a:uLnTx/>
                <a:uFillTx/>
                <a:latin typeface="Times New Roman"/>
                <a:ea typeface="+mn-ea"/>
                <a:cs typeface="Times New Roman"/>
              </a:rPr>
              <a:t>p</a:t>
            </a:r>
            <a:r>
              <a:rPr kumimoji="1" sz="4950" b="0" i="0" u="none" strike="noStrike" kern="1200" cap="none" spc="-1019" normalizeH="0" baseline="16835" noProof="0" dirty="0">
                <a:ln>
                  <a:noFill/>
                </a:ln>
                <a:solidFill>
                  <a:prstClr val="black"/>
                </a:solidFill>
                <a:effectLst/>
                <a:uLnTx/>
                <a:uFillTx/>
                <a:latin typeface="Lucida Sans Unicode"/>
                <a:ea typeface="+mn-ea"/>
                <a:cs typeface="Lucida Sans Unicode"/>
              </a:rPr>
              <a:t>ˇ</a:t>
            </a:r>
            <a:r>
              <a:rPr kumimoji="1" sz="2350" b="0" i="1" u="none" strike="noStrike" kern="1200" cap="none" spc="-680" normalizeH="0" baseline="0" noProof="0" dirty="0">
                <a:ln>
                  <a:noFill/>
                </a:ln>
                <a:solidFill>
                  <a:prstClr val="black"/>
                </a:solidFill>
                <a:effectLst/>
                <a:uLnTx/>
                <a:uFillTx/>
                <a:latin typeface="Times New Roman"/>
                <a:ea typeface="+mn-ea"/>
                <a:cs typeface="Times New Roman"/>
              </a:rPr>
              <a:t>k</a:t>
            </a:r>
            <a:r>
              <a:rPr kumimoji="1" sz="2350" b="0" i="1" u="none" strike="noStrike" kern="1200" cap="none" spc="290" normalizeH="0" baseline="0" noProof="0" dirty="0">
                <a:ln>
                  <a:noFill/>
                </a:ln>
                <a:solidFill>
                  <a:prstClr val="black"/>
                </a:solidFill>
                <a:effectLst/>
                <a:uLnTx/>
                <a:uFillTx/>
                <a:latin typeface="Times New Roman"/>
                <a:ea typeface="+mn-ea"/>
                <a:cs typeface="Times New Roman"/>
              </a:rPr>
              <a:t> </a:t>
            </a:r>
            <a:r>
              <a:rPr kumimoji="1" sz="4950" b="0" i="0" u="none" strike="noStrike" kern="1200" cap="none" spc="-547" normalizeH="0" baseline="13468" noProof="0" dirty="0">
                <a:ln>
                  <a:noFill/>
                </a:ln>
                <a:solidFill>
                  <a:prstClr val="black"/>
                </a:solidFill>
                <a:effectLst/>
                <a:uLnTx/>
                <a:uFillTx/>
                <a:latin typeface="Lucida Sans Unicode"/>
                <a:ea typeface="+mn-ea"/>
                <a:cs typeface="Lucida Sans Unicode"/>
              </a:rPr>
              <a:t>=</a:t>
            </a:r>
            <a:r>
              <a:rPr kumimoji="1" sz="4950" b="0" i="0" u="none" strike="noStrike" kern="1200" cap="none" spc="-247" normalizeH="0" baseline="13468" noProof="0" dirty="0">
                <a:ln>
                  <a:noFill/>
                </a:ln>
                <a:solidFill>
                  <a:prstClr val="black"/>
                </a:solidFill>
                <a:effectLst/>
                <a:uLnTx/>
                <a:uFillTx/>
                <a:latin typeface="Lucida Sans Unicode"/>
                <a:ea typeface="+mn-ea"/>
                <a:cs typeface="Lucida Sans Unicode"/>
              </a:rPr>
              <a:t> </a:t>
            </a:r>
            <a:r>
              <a:rPr kumimoji="1" sz="4950" b="1" i="0" u="none" strike="noStrike" kern="1200" cap="none" spc="-225" normalizeH="0" baseline="13468" noProof="0" dirty="0">
                <a:ln>
                  <a:noFill/>
                </a:ln>
                <a:solidFill>
                  <a:prstClr val="black"/>
                </a:solidFill>
                <a:effectLst/>
                <a:uLnTx/>
                <a:uFillTx/>
                <a:latin typeface="Times New Roman"/>
                <a:ea typeface="+mn-ea"/>
                <a:cs typeface="Times New Roman"/>
              </a:rPr>
              <a:t>p</a:t>
            </a:r>
            <a:r>
              <a:rPr kumimoji="1" sz="2350" b="0" i="1" u="none" strike="noStrike" kern="1200" cap="none" spc="-150"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5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4" name="object 4"/>
          <p:cNvSpPr txBox="1"/>
          <p:nvPr/>
        </p:nvSpPr>
        <p:spPr>
          <a:xfrm>
            <a:off x="8264224" y="4719549"/>
            <a:ext cx="50990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5" name="object 5"/>
          <p:cNvSpPr txBox="1"/>
          <p:nvPr/>
        </p:nvSpPr>
        <p:spPr>
          <a:xfrm>
            <a:off x="7236308" y="4493378"/>
            <a:ext cx="191833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1617980" algn="l"/>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31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70"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155" normalizeH="0" baseline="0" noProof="0" dirty="0">
                <a:ln>
                  <a:noFill/>
                </a:ln>
                <a:solidFill>
                  <a:prstClr val="black"/>
                </a:solidFill>
                <a:effectLst/>
                <a:uLnTx/>
                <a:uFillTx/>
                <a:latin typeface="Times New Roman"/>
                <a:ea typeface="+mn-ea"/>
                <a:cs typeface="Times New Roman"/>
              </a:rPr>
              <a:t>t</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v</a:t>
            </a:r>
            <a:r>
              <a:rPr kumimoji="1" sz="3300" b="1" i="0" u="none" strike="noStrike" kern="1200" cap="none" spc="0" normalizeH="0" baseline="0"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6" name="object 6"/>
          <p:cNvSpPr txBox="1"/>
          <p:nvPr/>
        </p:nvSpPr>
        <p:spPr>
          <a:xfrm>
            <a:off x="9704194" y="4164592"/>
            <a:ext cx="17462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2</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7" name="object 7"/>
          <p:cNvSpPr/>
          <p:nvPr/>
        </p:nvSpPr>
        <p:spPr>
          <a:xfrm>
            <a:off x="9234396" y="4805126"/>
            <a:ext cx="673100" cy="28575"/>
          </a:xfrm>
          <a:custGeom>
            <a:avLst/>
            <a:gdLst/>
            <a:ahLst/>
            <a:cxnLst/>
            <a:rect l="l" t="t" r="r" b="b"/>
            <a:pathLst>
              <a:path w="673100" h="28575">
                <a:moveTo>
                  <a:pt x="673068" y="0"/>
                </a:moveTo>
                <a:lnTo>
                  <a:pt x="0" y="0"/>
                </a:lnTo>
                <a:lnTo>
                  <a:pt x="0" y="28061"/>
                </a:lnTo>
                <a:lnTo>
                  <a:pt x="673068" y="28061"/>
                </a:lnTo>
                <a:lnTo>
                  <a:pt x="67306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9263579" y="4091297"/>
            <a:ext cx="444500" cy="1244600"/>
          </a:xfrm>
          <a:prstGeom prst="rect">
            <a:avLst/>
          </a:prstGeom>
        </p:spPr>
        <p:txBody>
          <a:bodyPr vert="horz" wrap="square" lIns="0" tIns="118745" rIns="0" bIns="0" rtlCol="0">
            <a:spAutoFit/>
          </a:bodyPr>
          <a:lstStyle/>
          <a:p>
            <a:pPr marL="12700" marR="0" lvl="0" indent="0" algn="l" defTabSz="914400" rtl="0" eaLnBrk="1" fontAlgn="auto" latinLnBrk="0" hangingPunct="1">
              <a:lnSpc>
                <a:spcPct val="100000"/>
              </a:lnSpc>
              <a:spcBef>
                <a:spcPts val="935"/>
              </a:spcBef>
              <a:spcAft>
                <a:spcPts val="0"/>
              </a:spcAft>
              <a:buClrTx/>
              <a:buSzTx/>
              <a:buFontTx/>
              <a:buNone/>
              <a:tabLst/>
              <a:defRPr/>
            </a:pPr>
            <a:r>
              <a:rPr kumimoji="1" sz="3300" b="0" i="0" u="none" strike="noStrike" kern="1200" cap="none" spc="70"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0" normalizeH="0" baseline="0" noProof="0" dirty="0">
                <a:ln>
                  <a:noFill/>
                </a:ln>
                <a:solidFill>
                  <a:prstClr val="black"/>
                </a:solidFill>
                <a:effectLst/>
                <a:uLnTx/>
                <a:uFillTx/>
                <a:latin typeface="Times New Roman"/>
                <a:ea typeface="+mn-ea"/>
                <a:cs typeface="Times New Roman"/>
              </a:rPr>
              <a:t>t</a:t>
            </a:r>
            <a:endParaRPr kumimoji="1" sz="3300" b="0" i="0" u="none" strike="noStrike" kern="1200" cap="none" spc="0" normalizeH="0" baseline="0" noProof="0">
              <a:ln>
                <a:noFill/>
              </a:ln>
              <a:solidFill>
                <a:prstClr val="black"/>
              </a:solidFill>
              <a:effectLst/>
              <a:uLnTx/>
              <a:uFillTx/>
              <a:latin typeface="Times New Roman"/>
              <a:ea typeface="+mn-ea"/>
              <a:cs typeface="Times New Roman"/>
            </a:endParaRPr>
          </a:p>
          <a:p>
            <a:pPr marL="202565" marR="0" lvl="0" indent="0" algn="l" defTabSz="914400" rtl="0" eaLnBrk="1" fontAlgn="auto" latinLnBrk="0" hangingPunct="1">
              <a:lnSpc>
                <a:spcPct val="100000"/>
              </a:lnSpc>
              <a:spcBef>
                <a:spcPts val="840"/>
              </a:spcBef>
              <a:spcAft>
                <a:spcPts val="0"/>
              </a:spcAft>
              <a:buClrTx/>
              <a:buSzTx/>
              <a:buFontTx/>
              <a:buNone/>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2</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9" name="object 9"/>
          <p:cNvSpPr txBox="1"/>
          <p:nvPr/>
        </p:nvSpPr>
        <p:spPr>
          <a:xfrm>
            <a:off x="9985652" y="4576307"/>
            <a:ext cx="22161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5" normalizeH="0" baseline="0" noProof="0" dirty="0">
                <a:ln>
                  <a:noFill/>
                </a:ln>
                <a:solidFill>
                  <a:prstClr val="black"/>
                </a:solidFill>
                <a:effectLst/>
                <a:uLnTx/>
                <a:uFillTx/>
                <a:latin typeface="Elephant"/>
                <a:ea typeface="+mn-ea"/>
                <a:cs typeface="Elephant"/>
              </a:rPr>
              <a:t>(</a:t>
            </a:r>
            <a:endParaRPr kumimoji="1" sz="3300" b="0" i="0" u="none" strike="noStrike" kern="1200" cap="none" spc="0" normalizeH="0" baseline="0" noProof="0">
              <a:ln>
                <a:noFill/>
              </a:ln>
              <a:solidFill>
                <a:prstClr val="black"/>
              </a:solidFill>
              <a:effectLst/>
              <a:uLnTx/>
              <a:uFillTx/>
              <a:latin typeface="Elephant"/>
              <a:ea typeface="+mn-ea"/>
              <a:cs typeface="Elephant"/>
            </a:endParaRPr>
          </a:p>
        </p:txBody>
      </p:sp>
      <p:sp>
        <p:nvSpPr>
          <p:cNvPr id="10" name="object 10"/>
          <p:cNvSpPr txBox="1"/>
          <p:nvPr/>
        </p:nvSpPr>
        <p:spPr>
          <a:xfrm>
            <a:off x="10484066" y="4719549"/>
            <a:ext cx="91376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tab pos="415925" algn="l"/>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ns	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11" name="object 11"/>
          <p:cNvSpPr txBox="1"/>
          <p:nvPr/>
        </p:nvSpPr>
        <p:spPr>
          <a:xfrm>
            <a:off x="12054793" y="4719549"/>
            <a:ext cx="17462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n</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2" name="object 12"/>
          <p:cNvSpPr txBox="1"/>
          <p:nvPr/>
        </p:nvSpPr>
        <p:spPr>
          <a:xfrm>
            <a:off x="10156266" y="4493378"/>
            <a:ext cx="230695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tab pos="604520" algn="l"/>
                <a:tab pos="1321435" algn="l"/>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C	f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g</a:t>
            </a:r>
            <a:r>
              <a:rPr kumimoji="1" sz="3300" b="1" i="0" u="none" strike="noStrike" kern="1200" cap="none" spc="320" normalizeH="0" baseline="0" noProof="0" dirty="0">
                <a:ln>
                  <a:noFill/>
                </a:ln>
                <a:solidFill>
                  <a:prstClr val="black"/>
                </a:solidFill>
                <a:effectLst/>
                <a:uLnTx/>
                <a:uFillTx/>
                <a:latin typeface="Times New Roman"/>
                <a:ea typeface="+mn-ea"/>
                <a:cs typeface="Times New Roman"/>
              </a:rPr>
              <a:t> </a:t>
            </a:r>
            <a:r>
              <a:rPr kumimoji="1" sz="4950" b="0" i="0" u="none" strike="noStrike" kern="1200" cap="none" spc="-7" normalizeH="0" baseline="-10942" noProof="0" dirty="0">
                <a:ln>
                  <a:noFill/>
                </a:ln>
                <a:solidFill>
                  <a:prstClr val="black"/>
                </a:solidFill>
                <a:effectLst/>
                <a:uLnTx/>
                <a:uFillTx/>
                <a:latin typeface="Elephant"/>
                <a:ea typeface="+mn-ea"/>
                <a:cs typeface="Elephant"/>
              </a:rPr>
              <a:t>)</a:t>
            </a:r>
            <a:endParaRPr kumimoji="1" sz="4950" b="0" i="0" u="none" strike="noStrike" kern="1200" cap="none" spc="0" normalizeH="0" baseline="-10942" noProof="0">
              <a:ln>
                <a:noFill/>
              </a:ln>
              <a:solidFill>
                <a:prstClr val="black"/>
              </a:solidFill>
              <a:effectLst/>
              <a:uLnTx/>
              <a:uFillTx/>
              <a:latin typeface="Elephant"/>
              <a:ea typeface="+mn-ea"/>
              <a:cs typeface="Elephant"/>
            </a:endParaRPr>
          </a:p>
        </p:txBody>
      </p:sp>
      <p:sp>
        <p:nvSpPr>
          <p:cNvPr id="13" name="object 13"/>
          <p:cNvSpPr txBox="1"/>
          <p:nvPr/>
        </p:nvSpPr>
        <p:spPr>
          <a:xfrm>
            <a:off x="5505653" y="5453463"/>
            <a:ext cx="5006975" cy="1525905"/>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680" normalizeH="0" baseline="0" noProof="0" dirty="0">
                <a:ln>
                  <a:noFill/>
                </a:ln>
                <a:solidFill>
                  <a:prstClr val="black"/>
                </a:solidFill>
                <a:effectLst/>
                <a:uLnTx/>
                <a:uFillTx/>
                <a:latin typeface="Times New Roman"/>
                <a:ea typeface="+mn-ea"/>
                <a:cs typeface="Times New Roman"/>
              </a:rPr>
              <a:t>v</a:t>
            </a:r>
            <a:r>
              <a:rPr kumimoji="1" sz="4950" b="0" i="0" u="none" strike="noStrike" kern="1200" cap="none" spc="-1019" normalizeH="0" baseline="1683" noProof="0" dirty="0">
                <a:ln>
                  <a:noFill/>
                </a:ln>
                <a:solidFill>
                  <a:prstClr val="black"/>
                </a:solidFill>
                <a:effectLst/>
                <a:uLnTx/>
                <a:uFillTx/>
                <a:latin typeface="Lucida Sans Unicode"/>
                <a:ea typeface="+mn-ea"/>
                <a:cs typeface="Lucida Sans Unicode"/>
              </a:rPr>
              <a:t>ˇ</a:t>
            </a:r>
            <a:r>
              <a:rPr kumimoji="1" sz="3525" b="0" i="1" u="none" strike="noStrike" kern="1200" cap="none" spc="-1019" normalizeH="0" baseline="-18912" noProof="0" dirty="0">
                <a:ln>
                  <a:noFill/>
                </a:ln>
                <a:solidFill>
                  <a:prstClr val="black"/>
                </a:solidFill>
                <a:effectLst/>
                <a:uLnTx/>
                <a:uFillTx/>
                <a:latin typeface="Times New Roman"/>
                <a:ea typeface="+mn-ea"/>
                <a:cs typeface="Times New Roman"/>
              </a:rPr>
              <a:t>k</a:t>
            </a:r>
            <a:r>
              <a:rPr kumimoji="1" sz="3525" b="0" i="1" u="none" strike="noStrike" kern="1200" cap="none" spc="472" normalizeH="0" baseline="-18912"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50" normalizeH="0" baseline="0" noProof="0" dirty="0">
                <a:ln>
                  <a:noFill/>
                </a:ln>
                <a:solidFill>
                  <a:prstClr val="black"/>
                </a:solidFill>
                <a:effectLst/>
                <a:uLnTx/>
                <a:uFillTx/>
                <a:latin typeface="Times New Roman"/>
                <a:ea typeface="+mn-ea"/>
                <a:cs typeface="Times New Roman"/>
              </a:rPr>
              <a:t>v</a:t>
            </a:r>
            <a:r>
              <a:rPr kumimoji="1" sz="3525" b="0" i="1" u="none" strike="noStrike" kern="1200" cap="none" spc="-225"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225" normalizeH="0" baseline="-18912" noProof="0" dirty="0">
                <a:ln>
                  <a:noFill/>
                </a:ln>
                <a:solidFill>
                  <a:prstClr val="black"/>
                </a:solidFill>
                <a:effectLst/>
                <a:uLnTx/>
                <a:uFillTx/>
                <a:latin typeface="Lucida Sans Unicode"/>
                <a:ea typeface="+mn-ea"/>
                <a:cs typeface="Lucida Sans Unicode"/>
              </a:rPr>
              <a:t>−1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35"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35" normalizeH="0" baseline="0" noProof="0" dirty="0">
                <a:ln>
                  <a:noFill/>
                </a:ln>
                <a:solidFill>
                  <a:prstClr val="black"/>
                </a:solidFill>
                <a:effectLst/>
                <a:uLnTx/>
                <a:uFillTx/>
                <a:latin typeface="Times New Roman"/>
                <a:ea typeface="+mn-ea"/>
                <a:cs typeface="Times New Roman"/>
              </a:rPr>
              <a:t>t </a:t>
            </a:r>
            <a:r>
              <a:rPr kumimoji="1" sz="4950" b="0" i="0" u="none" strike="noStrike" kern="1200" cap="none" spc="-112" normalizeH="0" baseline="-10942" noProof="0" dirty="0">
                <a:ln>
                  <a:noFill/>
                </a:ln>
                <a:solidFill>
                  <a:prstClr val="black"/>
                </a:solidFill>
                <a:effectLst/>
                <a:uLnTx/>
                <a:uFillTx/>
                <a:latin typeface="Elephant"/>
                <a:ea typeface="+mn-ea"/>
                <a:cs typeface="Elephant"/>
              </a:rPr>
              <a:t>(</a:t>
            </a:r>
            <a:r>
              <a:rPr kumimoji="1" sz="3300" b="1" i="0" u="none" strike="noStrike" kern="1200" cap="none" spc="-75" normalizeH="0" baseline="0" noProof="0" dirty="0">
                <a:ln>
                  <a:noFill/>
                </a:ln>
                <a:solidFill>
                  <a:prstClr val="black"/>
                </a:solidFill>
                <a:effectLst/>
                <a:uLnTx/>
                <a:uFillTx/>
                <a:latin typeface="Times New Roman"/>
                <a:ea typeface="+mn-ea"/>
                <a:cs typeface="Times New Roman"/>
              </a:rPr>
              <a:t>C</a:t>
            </a:r>
            <a:r>
              <a:rPr kumimoji="1" sz="3525" b="0" i="1" u="none" strike="noStrike" kern="1200" cap="none" spc="-112" normalizeH="0" baseline="-18912" noProof="0" dirty="0">
                <a:ln>
                  <a:noFill/>
                </a:ln>
                <a:solidFill>
                  <a:prstClr val="black"/>
                </a:solidFill>
                <a:effectLst/>
                <a:uLnTx/>
                <a:uFillTx/>
                <a:latin typeface="Times New Roman"/>
                <a:ea typeface="+mn-ea"/>
                <a:cs typeface="Times New Roman"/>
              </a:rPr>
              <a:t>ns</a:t>
            </a:r>
            <a:r>
              <a:rPr kumimoji="1" sz="3300" b="1" i="0" u="none" strike="noStrike" kern="1200" cap="none" spc="-75" normalizeH="0" baseline="0" noProof="0" dirty="0">
                <a:ln>
                  <a:noFill/>
                </a:ln>
                <a:solidFill>
                  <a:prstClr val="black"/>
                </a:solidFill>
                <a:effectLst/>
                <a:uLnTx/>
                <a:uFillTx/>
                <a:latin typeface="Times New Roman"/>
                <a:ea typeface="+mn-ea"/>
                <a:cs typeface="Times New Roman"/>
              </a:rPr>
              <a:t>f</a:t>
            </a:r>
            <a:r>
              <a:rPr kumimoji="1" sz="3525" b="0" i="1" u="none" strike="noStrike" kern="1200" cap="none" spc="-112"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112" normalizeH="0" baseline="-18912" noProof="0" dirty="0">
                <a:ln>
                  <a:noFill/>
                </a:ln>
                <a:solidFill>
                  <a:prstClr val="black"/>
                </a:solidFill>
                <a:effectLst/>
                <a:uLnTx/>
                <a:uFillTx/>
                <a:latin typeface="Lucida Sans Unicode"/>
                <a:ea typeface="+mn-ea"/>
                <a:cs typeface="Lucida Sans Unicode"/>
              </a:rPr>
              <a:t>−1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19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g</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n</a:t>
            </a:r>
            <a:r>
              <a:rPr kumimoji="1" sz="4950" b="0" i="0" u="none" strike="noStrike" kern="1200" cap="none" spc="-7" normalizeH="0" baseline="-10942" noProof="0" dirty="0">
                <a:ln>
                  <a:noFill/>
                </a:ln>
                <a:solidFill>
                  <a:prstClr val="black"/>
                </a:solidFill>
                <a:effectLst/>
                <a:uLnTx/>
                <a:uFillTx/>
                <a:latin typeface="Elephant"/>
                <a:ea typeface="+mn-ea"/>
                <a:cs typeface="Elephant"/>
              </a:rPr>
              <a:t>)</a:t>
            </a:r>
            <a:endParaRPr kumimoji="1" sz="4950" b="0" i="0" u="none" strike="noStrike" kern="1200" cap="none" spc="0" normalizeH="0" baseline="-10942" noProof="0">
              <a:ln>
                <a:noFill/>
              </a:ln>
              <a:solidFill>
                <a:prstClr val="black"/>
              </a:solidFill>
              <a:effectLst/>
              <a:uLnTx/>
              <a:uFillTx/>
              <a:latin typeface="Elephant"/>
              <a:ea typeface="+mn-ea"/>
              <a:cs typeface="Elephant"/>
            </a:endParaRPr>
          </a:p>
          <a:p>
            <a:pPr marL="90805" marR="0" lvl="0" indent="0" algn="l" defTabSz="914400" rtl="0" eaLnBrk="1" fontAlgn="auto" latinLnBrk="0" hangingPunct="1">
              <a:lnSpc>
                <a:spcPct val="100000"/>
              </a:lnSpc>
              <a:spcBef>
                <a:spcPts val="3900"/>
              </a:spcBef>
              <a:spcAft>
                <a:spcPts val="0"/>
              </a:spcAft>
              <a:buClrTx/>
              <a:buSzTx/>
              <a:buFontTx/>
              <a:buNone/>
              <a:tabLst/>
              <a:defRPr/>
            </a:pPr>
            <a:r>
              <a:rPr kumimoji="1" sz="3300" b="1" i="0" u="none" strike="noStrike" kern="1200" cap="none" spc="-680" normalizeH="0" baseline="0" noProof="0" dirty="0">
                <a:ln>
                  <a:noFill/>
                </a:ln>
                <a:solidFill>
                  <a:prstClr val="black"/>
                </a:solidFill>
                <a:effectLst/>
                <a:uLnTx/>
                <a:uFillTx/>
                <a:latin typeface="Times New Roman"/>
                <a:ea typeface="+mn-ea"/>
                <a:cs typeface="Times New Roman"/>
              </a:rPr>
              <a:t>q</a:t>
            </a:r>
            <a:r>
              <a:rPr kumimoji="1" sz="4950" b="0" i="0" u="none" strike="noStrike" kern="1200" cap="none" spc="-1019" normalizeH="0" baseline="2525" noProof="0" dirty="0">
                <a:ln>
                  <a:noFill/>
                </a:ln>
                <a:solidFill>
                  <a:prstClr val="black"/>
                </a:solidFill>
                <a:effectLst/>
                <a:uLnTx/>
                <a:uFillTx/>
                <a:latin typeface="Lucida Sans Unicode"/>
                <a:ea typeface="+mn-ea"/>
                <a:cs typeface="Lucida Sans Unicode"/>
              </a:rPr>
              <a:t>ˇ</a:t>
            </a:r>
            <a:r>
              <a:rPr kumimoji="1" sz="3525" b="0" i="1" u="none" strike="noStrike" kern="1200" cap="none" spc="-1019" normalizeH="0" baseline="-18912" noProof="0" dirty="0">
                <a:ln>
                  <a:noFill/>
                </a:ln>
                <a:solidFill>
                  <a:prstClr val="black"/>
                </a:solidFill>
                <a:effectLst/>
                <a:uLnTx/>
                <a:uFillTx/>
                <a:latin typeface="Times New Roman"/>
                <a:ea typeface="+mn-ea"/>
                <a:cs typeface="Times New Roman"/>
              </a:rPr>
              <a:t>k</a:t>
            </a:r>
            <a:r>
              <a:rPr kumimoji="1" sz="3525" b="0" i="1" u="none" strike="noStrike" kern="1200" cap="none" spc="480" normalizeH="0" baseline="-18912"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14" normalizeH="0" baseline="0" noProof="0" dirty="0">
                <a:ln>
                  <a:noFill/>
                </a:ln>
                <a:solidFill>
                  <a:prstClr val="black"/>
                </a:solidFill>
                <a:effectLst/>
                <a:uLnTx/>
                <a:uFillTx/>
                <a:latin typeface="Arial"/>
                <a:ea typeface="+mn-ea"/>
                <a:cs typeface="Arial"/>
              </a:rPr>
              <a:t>Ω </a:t>
            </a:r>
            <a:r>
              <a:rPr kumimoji="1" sz="4950" b="0" i="0" u="none" strike="noStrike" kern="1200" cap="none" spc="-127" normalizeH="0" baseline="-10942" noProof="0" dirty="0">
                <a:ln>
                  <a:noFill/>
                </a:ln>
                <a:solidFill>
                  <a:prstClr val="black"/>
                </a:solidFill>
                <a:effectLst/>
                <a:uLnTx/>
                <a:uFillTx/>
                <a:latin typeface="Elephant"/>
                <a:ea typeface="+mn-ea"/>
                <a:cs typeface="Elephant"/>
              </a:rPr>
              <a:t>(</a:t>
            </a:r>
            <a:r>
              <a:rPr kumimoji="1" sz="3300" b="1" i="0" u="none" strike="noStrike" kern="1200" cap="none" spc="-85" normalizeH="0" baseline="0" noProof="0" dirty="0">
                <a:ln>
                  <a:noFill/>
                </a:ln>
                <a:solidFill>
                  <a:prstClr val="black"/>
                </a:solidFill>
                <a:effectLst/>
                <a:uLnTx/>
                <a:uFillTx/>
                <a:latin typeface="Times New Roman"/>
                <a:ea typeface="+mn-ea"/>
                <a:cs typeface="Times New Roman"/>
              </a:rPr>
              <a:t>q</a:t>
            </a:r>
            <a:r>
              <a:rPr kumimoji="1" sz="3300" b="0" i="0" u="none" strike="noStrike" kern="1200" cap="none" spc="-85" normalizeH="0" baseline="0" noProof="0" dirty="0">
                <a:ln>
                  <a:noFill/>
                </a:ln>
                <a:solidFill>
                  <a:prstClr val="black"/>
                </a:solidFill>
                <a:effectLst/>
                <a:uLnTx/>
                <a:uFillTx/>
                <a:latin typeface="Lucida Sans Unicode"/>
                <a:ea typeface="+mn-ea"/>
                <a:cs typeface="Lucida Sans Unicode"/>
              </a:rPr>
              <a:t>(</a:t>
            </a:r>
            <a:r>
              <a:rPr kumimoji="1" sz="3300" b="1" i="1" u="none" strike="noStrike" kern="1200" cap="none" spc="-85" normalizeH="0" baseline="0" noProof="0" dirty="0">
                <a:ln>
                  <a:noFill/>
                </a:ln>
                <a:solidFill>
                  <a:prstClr val="black"/>
                </a:solidFill>
                <a:effectLst/>
                <a:uLnTx/>
                <a:uFillTx/>
                <a:latin typeface="Arial"/>
                <a:ea typeface="+mn-ea"/>
                <a:cs typeface="Arial"/>
              </a:rPr>
              <a:t>ω</a:t>
            </a:r>
            <a:r>
              <a:rPr kumimoji="1" sz="3525" b="0" i="1" u="none" strike="noStrike" kern="1200" cap="none" spc="-127"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127" normalizeH="0" baseline="-18912" noProof="0" dirty="0">
                <a:ln>
                  <a:noFill/>
                </a:ln>
                <a:solidFill>
                  <a:prstClr val="black"/>
                </a:solidFill>
                <a:effectLst/>
                <a:uLnTx/>
                <a:uFillTx/>
                <a:latin typeface="Lucida Sans Unicode"/>
                <a:ea typeface="+mn-ea"/>
                <a:cs typeface="Lucida Sans Unicode"/>
              </a:rPr>
              <a:t>−1</a:t>
            </a:r>
            <a:r>
              <a:rPr kumimoji="1" sz="3300" b="0" i="0" u="none" strike="noStrike" kern="1200" cap="none" spc="-85"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85" normalizeH="0" baseline="0" noProof="0" dirty="0">
                <a:ln>
                  <a:noFill/>
                </a:ln>
                <a:solidFill>
                  <a:prstClr val="black"/>
                </a:solidFill>
                <a:effectLst/>
                <a:uLnTx/>
                <a:uFillTx/>
                <a:latin typeface="Times New Roman"/>
                <a:ea typeface="+mn-ea"/>
                <a:cs typeface="Times New Roman"/>
              </a:rPr>
              <a:t>t</a:t>
            </a:r>
            <a:r>
              <a:rPr kumimoji="1" sz="3300" b="0" i="0" u="none" strike="noStrike" kern="1200" cap="none" spc="-85" normalizeH="0" baseline="0" noProof="0" dirty="0">
                <a:ln>
                  <a:noFill/>
                </a:ln>
                <a:solidFill>
                  <a:prstClr val="black"/>
                </a:solidFill>
                <a:effectLst/>
                <a:uLnTx/>
                <a:uFillTx/>
                <a:latin typeface="Lucida Sans Unicode"/>
                <a:ea typeface="+mn-ea"/>
                <a:cs typeface="Lucida Sans Unicode"/>
              </a:rPr>
              <a:t>)</a:t>
            </a:r>
            <a:r>
              <a:rPr kumimoji="1" sz="4950" b="0" i="0" u="none" strike="noStrike" kern="1200" cap="none" spc="-127" normalizeH="0" baseline="-10942" noProof="0" dirty="0">
                <a:ln>
                  <a:noFill/>
                </a:ln>
                <a:solidFill>
                  <a:prstClr val="black"/>
                </a:solidFill>
                <a:effectLst/>
                <a:uLnTx/>
                <a:uFillTx/>
                <a:latin typeface="Elephant"/>
                <a:ea typeface="+mn-ea"/>
                <a:cs typeface="Elephant"/>
              </a:rPr>
              <a:t>)</a:t>
            </a:r>
            <a:r>
              <a:rPr kumimoji="1" sz="4950" b="0" i="0" u="none" strike="noStrike" kern="1200" cap="none" spc="-465" normalizeH="0" baseline="-10942" noProof="0" dirty="0">
                <a:ln>
                  <a:noFill/>
                </a:ln>
                <a:solidFill>
                  <a:prstClr val="black"/>
                </a:solidFill>
                <a:effectLst/>
                <a:uLnTx/>
                <a:uFillTx/>
                <a:latin typeface="Elephant"/>
                <a:ea typeface="+mn-ea"/>
                <a:cs typeface="Elephant"/>
              </a:rPr>
              <a:t> </a:t>
            </a:r>
            <a:r>
              <a:rPr kumimoji="1" sz="3300" b="1" i="0" u="none" strike="noStrike" kern="1200" cap="none" spc="-150" normalizeH="0" baseline="0" noProof="0" dirty="0">
                <a:ln>
                  <a:noFill/>
                </a:ln>
                <a:solidFill>
                  <a:prstClr val="black"/>
                </a:solidFill>
                <a:effectLst/>
                <a:uLnTx/>
                <a:uFillTx/>
                <a:latin typeface="Times New Roman"/>
                <a:ea typeface="+mn-ea"/>
                <a:cs typeface="Times New Roman"/>
              </a:rPr>
              <a:t>q</a:t>
            </a:r>
            <a:r>
              <a:rPr kumimoji="1" sz="3525" b="0" i="1" u="none" strike="noStrike" kern="1200" cap="none" spc="-225" normalizeH="0" baseline="-18912" noProof="0" dirty="0">
                <a:ln>
                  <a:noFill/>
                </a:ln>
                <a:solidFill>
                  <a:prstClr val="black"/>
                </a:solidFill>
                <a:effectLst/>
                <a:uLnTx/>
                <a:uFillTx/>
                <a:latin typeface="Times New Roman"/>
                <a:ea typeface="+mn-ea"/>
                <a:cs typeface="Times New Roman"/>
              </a:rPr>
              <a:t>k</a:t>
            </a:r>
            <a:r>
              <a:rPr kumimoji="1" sz="3525" b="0" i="0" u="none" strike="noStrike" kern="1200" cap="none" spc="-225" normalizeH="0" baseline="-18912" noProof="0" dirty="0">
                <a:ln>
                  <a:noFill/>
                </a:ln>
                <a:solidFill>
                  <a:prstClr val="black"/>
                </a:solidFill>
                <a:effectLst/>
                <a:uLnTx/>
                <a:uFillTx/>
                <a:latin typeface="Lucida Sans Unicode"/>
                <a:ea typeface="+mn-ea"/>
                <a:cs typeface="Lucida Sans Unicode"/>
              </a:rPr>
              <a:t>−1</a:t>
            </a:r>
            <a:endParaRPr kumimoji="1" sz="3525" b="0" i="0" u="none" strike="noStrike" kern="1200" cap="none" spc="0" normalizeH="0" baseline="-18912" noProof="0">
              <a:ln>
                <a:noFill/>
              </a:ln>
              <a:solidFill>
                <a:prstClr val="black"/>
              </a:solidFill>
              <a:effectLst/>
              <a:uLnTx/>
              <a:uFillTx/>
              <a:latin typeface="Lucida Sans Unicode"/>
              <a:ea typeface="+mn-ea"/>
              <a:cs typeface="Lucida Sans Unicode"/>
            </a:endParaRPr>
          </a:p>
        </p:txBody>
      </p:sp>
      <p:sp>
        <p:nvSpPr>
          <p:cNvPr id="14" name="object 14"/>
          <p:cNvSpPr txBox="1"/>
          <p:nvPr/>
        </p:nvSpPr>
        <p:spPr>
          <a:xfrm>
            <a:off x="1814193" y="5513604"/>
            <a:ext cx="82105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680" normalizeH="0" baseline="0" noProof="0" dirty="0">
                <a:ln>
                  <a:noFill/>
                </a:ln>
                <a:solidFill>
                  <a:prstClr val="black"/>
                </a:solidFill>
                <a:effectLst/>
                <a:uLnTx/>
                <a:uFillTx/>
                <a:latin typeface="Times New Roman"/>
                <a:ea typeface="+mn-ea"/>
                <a:cs typeface="Times New Roman"/>
              </a:rPr>
              <a:t>x</a:t>
            </a:r>
            <a:r>
              <a:rPr kumimoji="1" sz="4950" b="0" i="0" u="none" strike="noStrike" kern="1200" cap="none" spc="-1019" normalizeH="0" baseline="1683" noProof="0" dirty="0">
                <a:ln>
                  <a:noFill/>
                </a:ln>
                <a:solidFill>
                  <a:prstClr val="black"/>
                </a:solidFill>
                <a:effectLst/>
                <a:uLnTx/>
                <a:uFillTx/>
                <a:latin typeface="Lucida Sans Unicode"/>
                <a:ea typeface="+mn-ea"/>
                <a:cs typeface="Lucida Sans Unicode"/>
              </a:rPr>
              <a:t>ˇ</a:t>
            </a:r>
            <a:r>
              <a:rPr kumimoji="1" sz="3525" b="0" i="1" u="none" strike="noStrike" kern="1200" cap="none" spc="-1019" normalizeH="0" baseline="-18912" noProof="0" dirty="0">
                <a:ln>
                  <a:noFill/>
                </a:ln>
                <a:solidFill>
                  <a:prstClr val="black"/>
                </a:solidFill>
                <a:effectLst/>
                <a:uLnTx/>
                <a:uFillTx/>
                <a:latin typeface="Times New Roman"/>
                <a:ea typeface="+mn-ea"/>
                <a:cs typeface="Times New Roman"/>
              </a:rPr>
              <a:t>k</a:t>
            </a:r>
            <a:r>
              <a:rPr kumimoji="1" sz="3525" b="0" i="1" u="none" strike="noStrike" kern="1200" cap="none" spc="375" normalizeH="0" baseline="-18912"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15" name="object 15"/>
          <p:cNvSpPr/>
          <p:nvPr/>
        </p:nvSpPr>
        <p:spPr>
          <a:xfrm>
            <a:off x="2836888" y="4911566"/>
            <a:ext cx="153035" cy="1855470"/>
          </a:xfrm>
          <a:custGeom>
            <a:avLst/>
            <a:gdLst/>
            <a:ahLst/>
            <a:cxnLst/>
            <a:rect l="l" t="t" r="r" b="b"/>
            <a:pathLst>
              <a:path w="153035" h="1855470">
                <a:moveTo>
                  <a:pt x="152869" y="0"/>
                </a:moveTo>
                <a:lnTo>
                  <a:pt x="0" y="0"/>
                </a:lnTo>
                <a:lnTo>
                  <a:pt x="0" y="21590"/>
                </a:lnTo>
                <a:lnTo>
                  <a:pt x="0" y="1833880"/>
                </a:lnTo>
                <a:lnTo>
                  <a:pt x="0" y="1855470"/>
                </a:lnTo>
                <a:lnTo>
                  <a:pt x="152869" y="1855470"/>
                </a:lnTo>
                <a:lnTo>
                  <a:pt x="152869" y="1833880"/>
                </a:lnTo>
                <a:lnTo>
                  <a:pt x="41884" y="1833880"/>
                </a:lnTo>
                <a:lnTo>
                  <a:pt x="41884" y="21590"/>
                </a:lnTo>
                <a:lnTo>
                  <a:pt x="152869" y="21590"/>
                </a:lnTo>
                <a:lnTo>
                  <a:pt x="1528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2962554" y="4867375"/>
            <a:ext cx="44132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4950" b="1" i="0" u="none" strike="noStrike" kern="1200" cap="none" spc="-1019" normalizeH="0" baseline="-2525" noProof="0" dirty="0">
                <a:ln>
                  <a:noFill/>
                </a:ln>
                <a:solidFill>
                  <a:prstClr val="black"/>
                </a:solidFill>
                <a:effectLst/>
                <a:uLnTx/>
                <a:uFillTx/>
                <a:latin typeface="Times New Roman"/>
                <a:ea typeface="+mn-ea"/>
                <a:cs typeface="Times New Roman"/>
              </a:rPr>
              <a:t>p</a:t>
            </a:r>
            <a:r>
              <a:rPr kumimoji="1" sz="3300" b="0" i="0" u="none" strike="noStrike" kern="1200" cap="none" spc="-680" normalizeH="0" baseline="0" noProof="0" dirty="0">
                <a:ln>
                  <a:noFill/>
                </a:ln>
                <a:solidFill>
                  <a:prstClr val="black"/>
                </a:solidFill>
                <a:effectLst/>
                <a:uLnTx/>
                <a:uFillTx/>
                <a:latin typeface="Lucida Sans Unicode"/>
                <a:ea typeface="+mn-ea"/>
                <a:cs typeface="Lucida Sans Unicode"/>
              </a:rPr>
              <a:t>ˇ</a:t>
            </a:r>
            <a:r>
              <a:rPr kumimoji="1" sz="3525" b="0" i="1" u="none" strike="noStrike" kern="1200" cap="none" spc="-1019" normalizeH="0" baseline="-23640"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23640" noProof="0">
              <a:ln>
                <a:noFill/>
              </a:ln>
              <a:solidFill>
                <a:prstClr val="black"/>
              </a:solidFill>
              <a:effectLst/>
              <a:uLnTx/>
              <a:uFillTx/>
              <a:latin typeface="Times New Roman"/>
              <a:ea typeface="+mn-ea"/>
              <a:cs typeface="Times New Roman"/>
            </a:endParaRPr>
          </a:p>
        </p:txBody>
      </p:sp>
      <p:sp>
        <p:nvSpPr>
          <p:cNvPr id="17" name="object 17"/>
          <p:cNvSpPr txBox="1"/>
          <p:nvPr/>
        </p:nvSpPr>
        <p:spPr>
          <a:xfrm>
            <a:off x="2974281" y="5487369"/>
            <a:ext cx="417830"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4950" b="1" i="0" u="none" strike="noStrike" kern="1200" cap="none" spc="-1019" normalizeH="0" baseline="-1683" noProof="0" dirty="0">
                <a:ln>
                  <a:noFill/>
                </a:ln>
                <a:solidFill>
                  <a:prstClr val="black"/>
                </a:solidFill>
                <a:effectLst/>
                <a:uLnTx/>
                <a:uFillTx/>
                <a:latin typeface="Times New Roman"/>
                <a:ea typeface="+mn-ea"/>
                <a:cs typeface="Times New Roman"/>
              </a:rPr>
              <a:t>v</a:t>
            </a:r>
            <a:r>
              <a:rPr kumimoji="1" sz="3300" b="0" i="0" u="none" strike="noStrike" kern="1200" cap="none" spc="-680" normalizeH="0" baseline="0" noProof="0" dirty="0">
                <a:ln>
                  <a:noFill/>
                </a:ln>
                <a:solidFill>
                  <a:prstClr val="black"/>
                </a:solidFill>
                <a:effectLst/>
                <a:uLnTx/>
                <a:uFillTx/>
                <a:latin typeface="Lucida Sans Unicode"/>
                <a:ea typeface="+mn-ea"/>
                <a:cs typeface="Lucida Sans Unicode"/>
              </a:rPr>
              <a:t>ˇ</a:t>
            </a:r>
            <a:r>
              <a:rPr kumimoji="1" sz="3525" b="0" i="1" u="none" strike="noStrike" kern="1200" cap="none" spc="-1019" normalizeH="0" baseline="-22458"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22458" noProof="0">
              <a:ln>
                <a:noFill/>
              </a:ln>
              <a:solidFill>
                <a:prstClr val="black"/>
              </a:solidFill>
              <a:effectLst/>
              <a:uLnTx/>
              <a:uFillTx/>
              <a:latin typeface="Times New Roman"/>
              <a:ea typeface="+mn-ea"/>
              <a:cs typeface="Times New Roman"/>
            </a:endParaRPr>
          </a:p>
        </p:txBody>
      </p:sp>
      <p:sp>
        <p:nvSpPr>
          <p:cNvPr id="18" name="object 18"/>
          <p:cNvSpPr txBox="1"/>
          <p:nvPr/>
        </p:nvSpPr>
        <p:spPr>
          <a:xfrm>
            <a:off x="2962554" y="6227049"/>
            <a:ext cx="605790"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4950" b="1" i="0" u="none" strike="noStrike" kern="1200" cap="none" spc="-982" normalizeH="0" baseline="13468" noProof="0" dirty="0">
                <a:ln>
                  <a:noFill/>
                </a:ln>
                <a:solidFill>
                  <a:prstClr val="black"/>
                </a:solidFill>
                <a:effectLst/>
                <a:uLnTx/>
                <a:uFillTx/>
                <a:latin typeface="Times New Roman"/>
                <a:ea typeface="+mn-ea"/>
                <a:cs typeface="Times New Roman"/>
              </a:rPr>
              <a:t>q</a:t>
            </a:r>
            <a:r>
              <a:rPr kumimoji="1" sz="4950" b="0" i="0" u="none" strike="noStrike" kern="1200" cap="none" spc="-982" normalizeH="0" baseline="16835" noProof="0" dirty="0">
                <a:ln>
                  <a:noFill/>
                </a:ln>
                <a:solidFill>
                  <a:prstClr val="black"/>
                </a:solidFill>
                <a:effectLst/>
                <a:uLnTx/>
                <a:uFillTx/>
                <a:latin typeface="Lucida Sans Unicode"/>
                <a:ea typeface="+mn-ea"/>
                <a:cs typeface="Lucida Sans Unicode"/>
              </a:rPr>
              <a:t>ˇ</a:t>
            </a:r>
            <a:r>
              <a:rPr kumimoji="1" sz="2350" b="0" i="1" u="none" strike="noStrike" kern="1200" cap="none" spc="-655" normalizeH="0" baseline="0" noProof="0" dirty="0">
                <a:ln>
                  <a:noFill/>
                </a:ln>
                <a:solidFill>
                  <a:prstClr val="black"/>
                </a:solidFill>
                <a:effectLst/>
                <a:uLnTx/>
                <a:uFillTx/>
                <a:latin typeface="Times New Roman"/>
                <a:ea typeface="+mn-ea"/>
                <a:cs typeface="Times New Roman"/>
              </a:rPr>
              <a:t>k</a:t>
            </a:r>
            <a:r>
              <a:rPr kumimoji="1" sz="2350" b="0" i="0" u="heavy" strike="noStrike" kern="1200" cap="none" spc="-5" normalizeH="0" baseline="0" noProof="0" dirty="0">
                <a:ln>
                  <a:noFill/>
                </a:ln>
                <a:solidFill>
                  <a:prstClr val="black"/>
                </a:solidFill>
                <a:effectLst/>
                <a:uLnTx/>
                <a:uFill>
                  <a:solidFill>
                    <a:srgbClr val="000000"/>
                  </a:solidFill>
                </a:uFill>
                <a:latin typeface="Times New Roman"/>
                <a:ea typeface="+mn-ea"/>
                <a:cs typeface="Times New Roman"/>
              </a:rPr>
              <a:t> </a:t>
            </a:r>
            <a:r>
              <a:rPr kumimoji="1" sz="2350" b="0" i="0" u="heavy" strike="noStrike" kern="1200" cap="none" spc="30" normalizeH="0" baseline="0" noProof="0" dirty="0">
                <a:ln>
                  <a:noFill/>
                </a:ln>
                <a:solidFill>
                  <a:prstClr val="black"/>
                </a:solidFill>
                <a:effectLst/>
                <a:uLnTx/>
                <a:uFill>
                  <a:solidFill>
                    <a:srgbClr val="000000"/>
                  </a:solidFill>
                </a:uFill>
                <a:latin typeface="Times New Roman"/>
                <a:ea typeface="+mn-ea"/>
                <a:cs typeface="Times New Roman"/>
              </a:rPr>
              <a:t> </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9" name="object 19"/>
          <p:cNvSpPr/>
          <p:nvPr/>
        </p:nvSpPr>
        <p:spPr>
          <a:xfrm>
            <a:off x="3376866" y="4911566"/>
            <a:ext cx="153035" cy="1833880"/>
          </a:xfrm>
          <a:custGeom>
            <a:avLst/>
            <a:gdLst/>
            <a:ahLst/>
            <a:cxnLst/>
            <a:rect l="l" t="t" r="r" b="b"/>
            <a:pathLst>
              <a:path w="153035" h="1833879">
                <a:moveTo>
                  <a:pt x="152869" y="0"/>
                </a:moveTo>
                <a:lnTo>
                  <a:pt x="0" y="0"/>
                </a:lnTo>
                <a:lnTo>
                  <a:pt x="0" y="21590"/>
                </a:lnTo>
                <a:lnTo>
                  <a:pt x="110985" y="21590"/>
                </a:lnTo>
                <a:lnTo>
                  <a:pt x="110985" y="1833880"/>
                </a:lnTo>
                <a:lnTo>
                  <a:pt x="152869" y="1833880"/>
                </a:lnTo>
                <a:lnTo>
                  <a:pt x="152869" y="21590"/>
                </a:lnTo>
                <a:lnTo>
                  <a:pt x="1528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0" name="object 20"/>
          <p:cNvGrpSpPr/>
          <p:nvPr/>
        </p:nvGrpSpPr>
        <p:grpSpPr>
          <a:xfrm>
            <a:off x="11027276" y="7323510"/>
            <a:ext cx="4896485" cy="2954020"/>
            <a:chOff x="11027276" y="7323510"/>
            <a:chExt cx="4896485" cy="2954020"/>
          </a:xfrm>
        </p:grpSpPr>
        <p:sp>
          <p:nvSpPr>
            <p:cNvPr id="21" name="object 21"/>
            <p:cNvSpPr/>
            <p:nvPr/>
          </p:nvSpPr>
          <p:spPr>
            <a:xfrm>
              <a:off x="11027276" y="7323510"/>
              <a:ext cx="4896480" cy="295397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1084866" y="7360159"/>
              <a:ext cx="4781550" cy="2839085"/>
            </a:xfrm>
            <a:custGeom>
              <a:avLst/>
              <a:gdLst/>
              <a:ahLst/>
              <a:cxnLst/>
              <a:rect l="l" t="t" r="r" b="b"/>
              <a:pathLst>
                <a:path w="4781550" h="2839084">
                  <a:moveTo>
                    <a:pt x="0" y="0"/>
                  </a:moveTo>
                  <a:lnTo>
                    <a:pt x="4781299" y="0"/>
                  </a:lnTo>
                  <a:lnTo>
                    <a:pt x="4781299" y="2838794"/>
                  </a:lnTo>
                  <a:lnTo>
                    <a:pt x="0" y="283879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11084866" y="7360159"/>
              <a:ext cx="4781550" cy="2839085"/>
            </a:xfrm>
            <a:custGeom>
              <a:avLst/>
              <a:gdLst/>
              <a:ahLst/>
              <a:cxnLst/>
              <a:rect l="l" t="t" r="r" b="b"/>
              <a:pathLst>
                <a:path w="4781550" h="2839084">
                  <a:moveTo>
                    <a:pt x="0" y="0"/>
                  </a:moveTo>
                  <a:lnTo>
                    <a:pt x="4781300" y="0"/>
                  </a:lnTo>
                  <a:lnTo>
                    <a:pt x="4781300" y="2838795"/>
                  </a:lnTo>
                  <a:lnTo>
                    <a:pt x="0" y="2838795"/>
                  </a:lnTo>
                  <a:lnTo>
                    <a:pt x="0" y="0"/>
                  </a:lnTo>
                  <a:close/>
                </a:path>
              </a:pathLst>
            </a:custGeom>
            <a:ln w="1047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object 24"/>
          <p:cNvSpPr txBox="1"/>
          <p:nvPr/>
        </p:nvSpPr>
        <p:spPr>
          <a:xfrm>
            <a:off x="11084866" y="7360159"/>
            <a:ext cx="4781550" cy="2839085"/>
          </a:xfrm>
          <a:prstGeom prst="rect">
            <a:avLst/>
          </a:prstGeom>
        </p:spPr>
        <p:txBody>
          <a:bodyPr vert="horz" wrap="square" lIns="0" tIns="166370" rIns="0" bIns="0" rtlCol="0">
            <a:spAutoFit/>
          </a:bodyPr>
          <a:lstStyle/>
          <a:p>
            <a:pPr marL="22860" marR="0" lvl="0" indent="0" algn="ctr" defTabSz="914400" rtl="0" eaLnBrk="1" fontAlgn="auto" latinLnBrk="0" hangingPunct="1">
              <a:lnSpc>
                <a:spcPct val="100000"/>
              </a:lnSpc>
              <a:spcBef>
                <a:spcPts val="1310"/>
              </a:spcBef>
              <a:spcAft>
                <a:spcPts val="0"/>
              </a:spcAft>
              <a:buClrTx/>
              <a:buSzTx/>
              <a:buFontTx/>
              <a:buNone/>
              <a:tabLst/>
              <a:defRPr/>
            </a:pPr>
            <a:r>
              <a:rPr kumimoji="1" sz="4950" b="1" i="0" u="none" strike="noStrike" kern="1200" cap="none" spc="-247" normalizeH="0" baseline="13468" noProof="0" dirty="0">
                <a:ln>
                  <a:noFill/>
                </a:ln>
                <a:solidFill>
                  <a:prstClr val="black"/>
                </a:solidFill>
                <a:effectLst/>
                <a:uLnTx/>
                <a:uFillTx/>
                <a:latin typeface="Times New Roman"/>
                <a:ea typeface="+mn-ea"/>
                <a:cs typeface="Times New Roman"/>
              </a:rPr>
              <a:t>p</a:t>
            </a:r>
            <a:r>
              <a:rPr kumimoji="1" sz="2350" b="0" i="1" u="none" strike="noStrike" kern="1200" cap="none" spc="-16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65" normalizeH="0" baseline="0" noProof="0" dirty="0">
                <a:ln>
                  <a:noFill/>
                </a:ln>
                <a:solidFill>
                  <a:prstClr val="black"/>
                </a:solidFill>
                <a:effectLst/>
                <a:uLnTx/>
                <a:uFillTx/>
                <a:latin typeface="Lucida Sans Unicode"/>
                <a:ea typeface="+mn-ea"/>
                <a:cs typeface="Lucida Sans Unicode"/>
              </a:rPr>
              <a:t>−1</a:t>
            </a:r>
            <a:r>
              <a:rPr kumimoji="1" sz="4950" b="0" i="0" u="none" strike="noStrike" kern="1200" cap="none" spc="-247" normalizeH="0" baseline="13468" noProof="0" dirty="0">
                <a:ln>
                  <a:noFill/>
                </a:ln>
                <a:solidFill>
                  <a:prstClr val="black"/>
                </a:solidFill>
                <a:effectLst/>
                <a:uLnTx/>
                <a:uFillTx/>
                <a:latin typeface="Lucida Sans Unicode"/>
                <a:ea typeface="+mn-ea"/>
                <a:cs typeface="Lucida Sans Unicode"/>
              </a:rPr>
              <a:t>, </a:t>
            </a:r>
            <a:r>
              <a:rPr kumimoji="1" sz="4950" b="1" i="0" u="none" strike="noStrike" kern="1200" cap="none" spc="-247" normalizeH="0" baseline="13468" noProof="0" dirty="0">
                <a:ln>
                  <a:noFill/>
                </a:ln>
                <a:solidFill>
                  <a:prstClr val="black"/>
                </a:solidFill>
                <a:effectLst/>
                <a:uLnTx/>
                <a:uFillTx/>
                <a:latin typeface="Times New Roman"/>
                <a:ea typeface="+mn-ea"/>
                <a:cs typeface="Times New Roman"/>
              </a:rPr>
              <a:t>v</a:t>
            </a:r>
            <a:r>
              <a:rPr kumimoji="1" sz="2350" b="0" i="1" u="none" strike="noStrike" kern="1200" cap="none" spc="-16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65" normalizeH="0" baseline="0" noProof="0" dirty="0">
                <a:ln>
                  <a:noFill/>
                </a:ln>
                <a:solidFill>
                  <a:prstClr val="black"/>
                </a:solidFill>
                <a:effectLst/>
                <a:uLnTx/>
                <a:uFillTx/>
                <a:latin typeface="Lucida Sans Unicode"/>
                <a:ea typeface="+mn-ea"/>
                <a:cs typeface="Lucida Sans Unicode"/>
              </a:rPr>
              <a:t>−1</a:t>
            </a:r>
            <a:r>
              <a:rPr kumimoji="1" sz="4950" b="0" i="0" u="none" strike="noStrike" kern="1200" cap="none" spc="-247" normalizeH="0" baseline="13468" noProof="0" dirty="0">
                <a:ln>
                  <a:noFill/>
                </a:ln>
                <a:solidFill>
                  <a:prstClr val="black"/>
                </a:solidFill>
                <a:effectLst/>
                <a:uLnTx/>
                <a:uFillTx/>
                <a:latin typeface="Lucida Sans Unicode"/>
                <a:ea typeface="+mn-ea"/>
                <a:cs typeface="Lucida Sans Unicode"/>
              </a:rPr>
              <a:t>,</a:t>
            </a:r>
            <a:r>
              <a:rPr kumimoji="1" sz="4950" b="0" i="0" u="none" strike="noStrike" kern="1200" cap="none" spc="-1245" normalizeH="0" baseline="13468" noProof="0" dirty="0">
                <a:ln>
                  <a:noFill/>
                </a:ln>
                <a:solidFill>
                  <a:prstClr val="black"/>
                </a:solidFill>
                <a:effectLst/>
                <a:uLnTx/>
                <a:uFillTx/>
                <a:latin typeface="Lucida Sans Unicode"/>
                <a:ea typeface="+mn-ea"/>
                <a:cs typeface="Lucida Sans Unicode"/>
              </a:rPr>
              <a:t> </a:t>
            </a:r>
            <a:r>
              <a:rPr kumimoji="1" sz="4950" b="1" i="0" u="none" strike="noStrike" kern="1200" cap="none" spc="-225" normalizeH="0" baseline="13468" noProof="0" dirty="0">
                <a:ln>
                  <a:noFill/>
                </a:ln>
                <a:solidFill>
                  <a:prstClr val="black"/>
                </a:solidFill>
                <a:effectLst/>
                <a:uLnTx/>
                <a:uFillTx/>
                <a:latin typeface="Times New Roman"/>
                <a:ea typeface="+mn-ea"/>
                <a:cs typeface="Times New Roman"/>
              </a:rPr>
              <a:t>q</a:t>
            </a:r>
            <a:r>
              <a:rPr kumimoji="1" sz="2350" b="0" i="1" u="none" strike="noStrike" kern="1200" cap="none" spc="-150"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5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a:p>
            <a:pPr marL="307340" marR="365125" lvl="0" indent="-2540" algn="ctr" defTabSz="914400" rtl="0" eaLnBrk="1" fontAlgn="auto" latinLnBrk="0" hangingPunct="1">
              <a:lnSpc>
                <a:spcPct val="101000"/>
              </a:lnSpc>
              <a:spcBef>
                <a:spcPts val="420"/>
              </a:spcBef>
              <a:spcAft>
                <a:spcPts val="0"/>
              </a:spcAft>
              <a:buClrTx/>
              <a:buSzTx/>
              <a:buFontTx/>
              <a:buNone/>
              <a:tabLst/>
              <a:defRPr/>
            </a:pPr>
            <a:r>
              <a:rPr kumimoji="1" sz="2450" b="0" i="0" u="none" strike="noStrike" kern="1200" cap="none" spc="-35" normalizeH="0" baseline="0" noProof="0" dirty="0">
                <a:ln>
                  <a:noFill/>
                </a:ln>
                <a:solidFill>
                  <a:prstClr val="black"/>
                </a:solidFill>
                <a:effectLst/>
                <a:uLnTx/>
                <a:uFillTx/>
                <a:latin typeface="Arial"/>
                <a:ea typeface="+mn-ea"/>
                <a:cs typeface="Arial"/>
              </a:rPr>
              <a:t>can </a:t>
            </a:r>
            <a:r>
              <a:rPr kumimoji="1" sz="2450" b="0" i="0" u="none" strike="noStrike" kern="1200" cap="none" spc="-60" normalizeH="0" baseline="0" noProof="0" dirty="0">
                <a:ln>
                  <a:noFill/>
                </a:ln>
                <a:solidFill>
                  <a:prstClr val="black"/>
                </a:solidFill>
                <a:effectLst/>
                <a:uLnTx/>
                <a:uFillTx/>
                <a:latin typeface="Arial"/>
                <a:ea typeface="+mn-ea"/>
                <a:cs typeface="Arial"/>
              </a:rPr>
              <a:t>be </a:t>
            </a:r>
            <a:r>
              <a:rPr kumimoji="1" sz="2450" b="0" i="0" u="none" strike="noStrike" kern="1200" cap="none" spc="5" normalizeH="0" baseline="0" noProof="0" dirty="0">
                <a:ln>
                  <a:noFill/>
                </a:ln>
                <a:solidFill>
                  <a:prstClr val="black"/>
                </a:solidFill>
                <a:effectLst/>
                <a:uLnTx/>
                <a:uFillTx/>
                <a:latin typeface="Arial"/>
                <a:ea typeface="+mn-ea"/>
                <a:cs typeface="Arial"/>
              </a:rPr>
              <a:t>either </a:t>
            </a:r>
            <a:r>
              <a:rPr kumimoji="1" sz="2450" b="0" i="0" u="none" strike="noStrike" kern="1200" cap="none" spc="-60" normalizeH="0" baseline="0" noProof="0" dirty="0">
                <a:ln>
                  <a:noFill/>
                </a:ln>
                <a:solidFill>
                  <a:prstClr val="black"/>
                </a:solidFill>
                <a:effectLst/>
                <a:uLnTx/>
                <a:uFillTx/>
                <a:latin typeface="Arial"/>
                <a:ea typeface="+mn-ea"/>
                <a:cs typeface="Arial"/>
              </a:rPr>
              <a:t>be </a:t>
            </a:r>
            <a:r>
              <a:rPr kumimoji="1" sz="2450" b="0" i="0" u="none" strike="noStrike" kern="1200" cap="none" spc="-25" normalizeH="0" baseline="0" noProof="0" dirty="0">
                <a:ln>
                  <a:noFill/>
                </a:ln>
                <a:solidFill>
                  <a:prstClr val="black"/>
                </a:solidFill>
                <a:effectLst/>
                <a:uLnTx/>
                <a:uFillTx/>
                <a:latin typeface="Arial"/>
                <a:ea typeface="+mn-ea"/>
                <a:cs typeface="Arial"/>
              </a:rPr>
              <a:t>corrected </a:t>
            </a:r>
            <a:r>
              <a:rPr kumimoji="1" sz="2450" b="0" i="0" u="none" strike="noStrike" kern="1200" cap="none" spc="-60" normalizeH="0" baseline="0" noProof="0" dirty="0">
                <a:ln>
                  <a:noFill/>
                </a:ln>
                <a:solidFill>
                  <a:prstClr val="black"/>
                </a:solidFill>
                <a:effectLst/>
                <a:uLnTx/>
                <a:uFillTx/>
                <a:latin typeface="Arial"/>
                <a:ea typeface="+mn-ea"/>
                <a:cs typeface="Arial"/>
              </a:rPr>
              <a:t>or  </a:t>
            </a:r>
            <a:r>
              <a:rPr kumimoji="1" sz="2450" b="0" i="0" u="none" strike="noStrike" kern="1200" cap="none" spc="-15" normalizeH="0" baseline="0" noProof="0" dirty="0">
                <a:ln>
                  <a:noFill/>
                </a:ln>
                <a:solidFill>
                  <a:prstClr val="black"/>
                </a:solidFill>
                <a:effectLst/>
                <a:uLnTx/>
                <a:uFillTx/>
                <a:latin typeface="Arial"/>
                <a:ea typeface="+mn-ea"/>
                <a:cs typeface="Arial"/>
              </a:rPr>
              <a:t>uncorrected </a:t>
            </a:r>
            <a:r>
              <a:rPr kumimoji="1" sz="2450" b="0" i="0" u="none" strike="noStrike" kern="1200" cap="none" spc="-20" normalizeH="0" baseline="0" noProof="0" dirty="0">
                <a:ln>
                  <a:noFill/>
                </a:ln>
                <a:solidFill>
                  <a:prstClr val="black"/>
                </a:solidFill>
                <a:effectLst/>
                <a:uLnTx/>
                <a:uFillTx/>
                <a:latin typeface="Arial"/>
                <a:ea typeface="+mn-ea"/>
                <a:cs typeface="Arial"/>
              </a:rPr>
              <a:t>depending </a:t>
            </a:r>
            <a:r>
              <a:rPr kumimoji="1" sz="2450" b="0" i="0" u="none" strike="noStrike" kern="1200" cap="none" spc="-60" normalizeH="0" baseline="0" noProof="0" dirty="0">
                <a:ln>
                  <a:noFill/>
                </a:ln>
                <a:solidFill>
                  <a:prstClr val="black"/>
                </a:solidFill>
                <a:effectLst/>
                <a:uLnTx/>
                <a:uFillTx/>
                <a:latin typeface="Arial"/>
                <a:ea typeface="+mn-ea"/>
                <a:cs typeface="Arial"/>
              </a:rPr>
              <a:t>on  </a:t>
            </a:r>
            <a:r>
              <a:rPr kumimoji="1" sz="2450" b="0" i="0" u="none" strike="noStrike" kern="1200" cap="none" spc="-30" normalizeH="0" baseline="0" noProof="0" dirty="0">
                <a:ln>
                  <a:noFill/>
                </a:ln>
                <a:solidFill>
                  <a:prstClr val="black"/>
                </a:solidFill>
                <a:effectLst/>
                <a:uLnTx/>
                <a:uFillTx/>
                <a:latin typeface="Arial"/>
                <a:ea typeface="+mn-ea"/>
                <a:cs typeface="Arial"/>
              </a:rPr>
              <a:t>whether </a:t>
            </a:r>
            <a:r>
              <a:rPr kumimoji="1" sz="2450" b="0" i="0" u="none" strike="noStrike" kern="1200" cap="none" spc="-60" normalizeH="0" baseline="0" noProof="0" dirty="0">
                <a:ln>
                  <a:noFill/>
                </a:ln>
                <a:solidFill>
                  <a:prstClr val="black"/>
                </a:solidFill>
                <a:effectLst/>
                <a:uLnTx/>
                <a:uFillTx/>
                <a:latin typeface="Arial"/>
                <a:ea typeface="+mn-ea"/>
                <a:cs typeface="Arial"/>
              </a:rPr>
              <a:t>or </a:t>
            </a:r>
            <a:r>
              <a:rPr kumimoji="1" sz="2450" b="0" i="0" u="none" strike="noStrike" kern="1200" cap="none" spc="5" normalizeH="0" baseline="0" noProof="0" dirty="0">
                <a:ln>
                  <a:noFill/>
                </a:ln>
                <a:solidFill>
                  <a:prstClr val="black"/>
                </a:solidFill>
                <a:effectLst/>
                <a:uLnTx/>
                <a:uFillTx/>
                <a:latin typeface="Arial"/>
                <a:ea typeface="+mn-ea"/>
                <a:cs typeface="Arial"/>
              </a:rPr>
              <a:t>not </a:t>
            </a:r>
            <a:r>
              <a:rPr kumimoji="1" sz="2450" b="0" i="0" u="none" strike="noStrike" kern="1200" cap="none" spc="-20" normalizeH="0" baseline="0" noProof="0" dirty="0">
                <a:ln>
                  <a:noFill/>
                </a:ln>
                <a:solidFill>
                  <a:prstClr val="black"/>
                </a:solidFill>
                <a:effectLst/>
                <a:uLnTx/>
                <a:uFillTx/>
                <a:latin typeface="Arial"/>
                <a:ea typeface="+mn-ea"/>
                <a:cs typeface="Arial"/>
              </a:rPr>
              <a:t>there </a:t>
            </a:r>
            <a:r>
              <a:rPr kumimoji="1" sz="2450" b="0" i="0" u="none" strike="noStrike" kern="1200" cap="none" spc="-125" normalizeH="0" baseline="0" noProof="0" dirty="0">
                <a:ln>
                  <a:noFill/>
                </a:ln>
                <a:solidFill>
                  <a:prstClr val="black"/>
                </a:solidFill>
                <a:effectLst/>
                <a:uLnTx/>
                <a:uFillTx/>
                <a:latin typeface="Arial"/>
                <a:ea typeface="+mn-ea"/>
                <a:cs typeface="Arial"/>
              </a:rPr>
              <a:t>was </a:t>
            </a:r>
            <a:r>
              <a:rPr kumimoji="1" sz="2450" b="0" i="0" u="none" strike="noStrike" kern="1200" cap="none" spc="-130" normalizeH="0" baseline="0" noProof="0" dirty="0">
                <a:ln>
                  <a:noFill/>
                </a:ln>
                <a:solidFill>
                  <a:prstClr val="black"/>
                </a:solidFill>
                <a:effectLst/>
                <a:uLnTx/>
                <a:uFillTx/>
                <a:latin typeface="Arial"/>
                <a:ea typeface="+mn-ea"/>
                <a:cs typeface="Arial"/>
              </a:rPr>
              <a:t>a  </a:t>
            </a:r>
            <a:r>
              <a:rPr kumimoji="1" sz="2450" b="0" i="0" u="none" strike="noStrike" kern="1200" cap="none" spc="-70" normalizeH="0" baseline="0" noProof="0" dirty="0">
                <a:ln>
                  <a:noFill/>
                </a:ln>
                <a:solidFill>
                  <a:prstClr val="black"/>
                </a:solidFill>
                <a:effectLst/>
                <a:uLnTx/>
                <a:uFillTx/>
                <a:latin typeface="Arial"/>
                <a:ea typeface="+mn-ea"/>
                <a:cs typeface="Arial"/>
              </a:rPr>
              <a:t>GNSS/LIDAR </a:t>
            </a:r>
            <a:r>
              <a:rPr kumimoji="1" sz="2450" b="0" i="0" u="none" strike="noStrike" kern="1200" cap="none" spc="-40" normalizeH="0" baseline="0" noProof="0" dirty="0">
                <a:ln>
                  <a:noFill/>
                </a:ln>
                <a:solidFill>
                  <a:prstClr val="black"/>
                </a:solidFill>
                <a:effectLst/>
                <a:uLnTx/>
                <a:uFillTx/>
                <a:latin typeface="Arial"/>
                <a:ea typeface="+mn-ea"/>
                <a:cs typeface="Arial"/>
              </a:rPr>
              <a:t>measurement </a:t>
            </a:r>
            <a:r>
              <a:rPr kumimoji="1" sz="2450" b="0" i="0" u="none" strike="noStrike" kern="1200" cap="none" spc="5" normalizeH="0" baseline="0" noProof="0" dirty="0">
                <a:ln>
                  <a:noFill/>
                </a:ln>
                <a:solidFill>
                  <a:prstClr val="black"/>
                </a:solidFill>
                <a:effectLst/>
                <a:uLnTx/>
                <a:uFillTx/>
                <a:latin typeface="Arial"/>
                <a:ea typeface="+mn-ea"/>
                <a:cs typeface="Arial"/>
              </a:rPr>
              <a:t>at  </a:t>
            </a:r>
            <a:r>
              <a:rPr kumimoji="1" sz="2450" b="0" i="0" u="none" strike="noStrike" kern="1200" cap="none" spc="45" normalizeH="0" baseline="0" noProof="0" dirty="0">
                <a:ln>
                  <a:noFill/>
                </a:ln>
                <a:solidFill>
                  <a:prstClr val="black"/>
                </a:solidFill>
                <a:effectLst/>
                <a:uLnTx/>
                <a:uFillTx/>
                <a:latin typeface="Arial"/>
                <a:ea typeface="+mn-ea"/>
                <a:cs typeface="Arial"/>
              </a:rPr>
              <a:t>time </a:t>
            </a:r>
            <a:r>
              <a:rPr kumimoji="1" sz="2450" b="0" i="0" u="none" strike="noStrike" kern="1200" cap="none" spc="-25" normalizeH="0" baseline="0" noProof="0" dirty="0">
                <a:ln>
                  <a:noFill/>
                </a:ln>
                <a:solidFill>
                  <a:prstClr val="black"/>
                </a:solidFill>
                <a:effectLst/>
                <a:uLnTx/>
                <a:uFillTx/>
                <a:latin typeface="Arial"/>
                <a:ea typeface="+mn-ea"/>
                <a:cs typeface="Arial"/>
              </a:rPr>
              <a:t>step </a:t>
            </a:r>
            <a:r>
              <a:rPr kumimoji="1" sz="2450" b="0" i="1" u="none" strike="noStrike" kern="1200" cap="none" spc="10" normalizeH="0" baseline="0" noProof="0" dirty="0">
                <a:ln>
                  <a:noFill/>
                </a:ln>
                <a:solidFill>
                  <a:prstClr val="black"/>
                </a:solidFill>
                <a:effectLst/>
                <a:uLnTx/>
                <a:uFillTx/>
                <a:latin typeface="Arial"/>
                <a:ea typeface="+mn-ea"/>
                <a:cs typeface="Arial"/>
              </a:rPr>
              <a:t>k </a:t>
            </a:r>
            <a:r>
              <a:rPr kumimoji="1" sz="2450" b="0" i="1" u="none" strike="noStrike" kern="1200" cap="none" spc="5" normalizeH="0" baseline="0" noProof="0" dirty="0">
                <a:ln>
                  <a:noFill/>
                </a:ln>
                <a:solidFill>
                  <a:prstClr val="black"/>
                </a:solidFill>
                <a:effectLst/>
                <a:uLnTx/>
                <a:uFillTx/>
                <a:latin typeface="Arial"/>
                <a:ea typeface="+mn-ea"/>
                <a:cs typeface="Arial"/>
              </a:rPr>
              <a:t>-</a:t>
            </a:r>
            <a:r>
              <a:rPr kumimoji="1" sz="2450" b="0" i="1" u="none" strike="noStrike" kern="1200" cap="none" spc="225" normalizeH="0" baseline="0" noProof="0" dirty="0">
                <a:ln>
                  <a:noFill/>
                </a:ln>
                <a:solidFill>
                  <a:prstClr val="black"/>
                </a:solidFill>
                <a:effectLst/>
                <a:uLnTx/>
                <a:uFillTx/>
                <a:latin typeface="Arial"/>
                <a:ea typeface="+mn-ea"/>
                <a:cs typeface="Arial"/>
              </a:rPr>
              <a:t> </a:t>
            </a:r>
            <a:r>
              <a:rPr kumimoji="1" sz="2450" b="0" i="1" u="none" strike="noStrike" kern="1200" cap="none" spc="145" normalizeH="0" baseline="0" noProof="0" dirty="0">
                <a:ln>
                  <a:noFill/>
                </a:ln>
                <a:solidFill>
                  <a:prstClr val="black"/>
                </a:solidFill>
                <a:effectLst/>
                <a:uLnTx/>
                <a:uFillTx/>
                <a:latin typeface="Arial"/>
                <a:ea typeface="+mn-ea"/>
                <a:cs typeface="Arial"/>
              </a:rPr>
              <a:t>1</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
        <p:nvSpPr>
          <p:cNvPr id="25" name="object 25"/>
          <p:cNvSpPr txBox="1"/>
          <p:nvPr/>
        </p:nvSpPr>
        <p:spPr>
          <a:xfrm>
            <a:off x="1400869" y="2050762"/>
            <a:ext cx="6559550" cy="1449705"/>
          </a:xfrm>
          <a:prstGeom prst="rect">
            <a:avLst/>
          </a:prstGeom>
        </p:spPr>
        <p:txBody>
          <a:bodyPr vert="horz" wrap="square" lIns="0" tIns="220979" rIns="0" bIns="0" rtlCol="0">
            <a:spAutoFit/>
          </a:bodyPr>
          <a:lstStyle/>
          <a:p>
            <a:pPr marL="12700" marR="0" lvl="0" indent="0" algn="l" defTabSz="914400" rtl="0" eaLnBrk="1" fontAlgn="auto" latinLnBrk="0" hangingPunct="1">
              <a:lnSpc>
                <a:spcPct val="100000"/>
              </a:lnSpc>
              <a:spcBef>
                <a:spcPts val="1739"/>
              </a:spcBef>
              <a:spcAft>
                <a:spcPts val="0"/>
              </a:spcAft>
              <a:buClrTx/>
              <a:buSzTx/>
              <a:buFontTx/>
              <a:buNone/>
              <a:tabLst/>
              <a:defRPr/>
            </a:pPr>
            <a:r>
              <a:rPr kumimoji="1" sz="3300" b="1" i="0" u="none" strike="noStrike" kern="1200" cap="none" spc="-135" normalizeH="0" baseline="0" noProof="0" dirty="0">
                <a:ln>
                  <a:noFill/>
                </a:ln>
                <a:solidFill>
                  <a:srgbClr val="002A5C"/>
                </a:solidFill>
                <a:effectLst/>
                <a:uLnTx/>
                <a:uFillTx/>
                <a:latin typeface="Trebuchet MS"/>
                <a:ea typeface="+mn-ea"/>
                <a:cs typeface="Trebuchet MS"/>
              </a:rPr>
              <a:t>Loop:</a:t>
            </a:r>
            <a:endParaRPr kumimoji="1" sz="3300" b="0" i="0" u="none" strike="noStrike" kern="1200" cap="none" spc="0" normalizeH="0" baseline="0" noProof="0">
              <a:ln>
                <a:noFill/>
              </a:ln>
              <a:solidFill>
                <a:prstClr val="black"/>
              </a:solidFill>
              <a:effectLst/>
              <a:uLnTx/>
              <a:uFillTx/>
              <a:latin typeface="Trebuchet MS"/>
              <a:ea typeface="+mn-ea"/>
              <a:cs typeface="Trebuchet MS"/>
            </a:endParaRPr>
          </a:p>
          <a:p>
            <a:pPr marL="462915" marR="0" lvl="0" indent="0" algn="l" defTabSz="914400" rtl="0" eaLnBrk="1" fontAlgn="auto" latinLnBrk="0" hangingPunct="1">
              <a:lnSpc>
                <a:spcPct val="100000"/>
              </a:lnSpc>
              <a:spcBef>
                <a:spcPts val="1645"/>
              </a:spcBef>
              <a:spcAft>
                <a:spcPts val="0"/>
              </a:spcAft>
              <a:buClrTx/>
              <a:buSzTx/>
              <a:buFontTx/>
              <a:buNone/>
              <a:tabLst>
                <a:tab pos="1080135" algn="l"/>
              </a:tabLst>
              <a:defRPr/>
            </a:pPr>
            <a:r>
              <a:rPr kumimoji="1" sz="3300" b="0" i="0" u="none" strike="noStrike" kern="1200" cap="none" spc="145" normalizeH="0" baseline="0" noProof="0" dirty="0">
                <a:ln>
                  <a:noFill/>
                </a:ln>
                <a:solidFill>
                  <a:srgbClr val="002A5C"/>
                </a:solidFill>
                <a:effectLst/>
                <a:uLnTx/>
                <a:uFillTx/>
                <a:latin typeface="Arial"/>
                <a:ea typeface="+mn-ea"/>
                <a:cs typeface="Arial"/>
              </a:rPr>
              <a:t>1.	</a:t>
            </a:r>
            <a:r>
              <a:rPr kumimoji="1" sz="3300" b="0" i="0" u="none" strike="noStrike" kern="1200" cap="none" spc="-20" normalizeH="0" baseline="0" noProof="0" dirty="0">
                <a:ln>
                  <a:noFill/>
                </a:ln>
                <a:solidFill>
                  <a:srgbClr val="002A5C"/>
                </a:solidFill>
                <a:effectLst/>
                <a:uLnTx/>
                <a:uFillTx/>
                <a:latin typeface="Arial"/>
                <a:ea typeface="+mn-ea"/>
                <a:cs typeface="Arial"/>
              </a:rPr>
              <a:t>Update </a:t>
            </a:r>
            <a:r>
              <a:rPr kumimoji="1" sz="3300" b="0" i="0" u="none" strike="noStrike" kern="1200" cap="none" spc="-30" normalizeH="0" baseline="0" noProof="0" dirty="0">
                <a:ln>
                  <a:noFill/>
                </a:ln>
                <a:solidFill>
                  <a:srgbClr val="002A5C"/>
                </a:solidFill>
                <a:effectLst/>
                <a:uLnTx/>
                <a:uFillTx/>
                <a:latin typeface="Arial"/>
                <a:ea typeface="+mn-ea"/>
                <a:cs typeface="Arial"/>
              </a:rPr>
              <a:t>state </a:t>
            </a:r>
            <a:r>
              <a:rPr kumimoji="1" sz="3300" b="0" i="0" u="none" strike="noStrike" kern="1200" cap="none" spc="55" normalizeH="0" baseline="0" noProof="0" dirty="0">
                <a:ln>
                  <a:noFill/>
                </a:ln>
                <a:solidFill>
                  <a:srgbClr val="002A5C"/>
                </a:solidFill>
                <a:effectLst/>
                <a:uLnTx/>
                <a:uFillTx/>
                <a:latin typeface="Arial"/>
                <a:ea typeface="+mn-ea"/>
                <a:cs typeface="Arial"/>
              </a:rPr>
              <a:t>with </a:t>
            </a:r>
            <a:r>
              <a:rPr kumimoji="1" sz="3300" b="0" i="0" u="none" strike="noStrike" kern="1200" cap="none" spc="75" normalizeH="0" baseline="0" noProof="0" dirty="0">
                <a:ln>
                  <a:noFill/>
                </a:ln>
                <a:solidFill>
                  <a:srgbClr val="002A5C"/>
                </a:solidFill>
                <a:effectLst/>
                <a:uLnTx/>
                <a:uFillTx/>
                <a:latin typeface="Arial"/>
                <a:ea typeface="+mn-ea"/>
                <a:cs typeface="Arial"/>
              </a:rPr>
              <a:t>IMU</a:t>
            </a:r>
            <a:r>
              <a:rPr kumimoji="1" sz="3300" b="0" i="0" u="none" strike="noStrike" kern="1200" cap="none" spc="320" normalizeH="0" baseline="0" noProof="0" dirty="0">
                <a:ln>
                  <a:noFill/>
                </a:ln>
                <a:solidFill>
                  <a:srgbClr val="002A5C"/>
                </a:solidFill>
                <a:effectLst/>
                <a:uLnTx/>
                <a:uFillTx/>
                <a:latin typeface="Arial"/>
                <a:ea typeface="+mn-ea"/>
                <a:cs typeface="Arial"/>
              </a:rPr>
              <a:t> </a:t>
            </a:r>
            <a:r>
              <a:rPr kumimoji="1" sz="3300" b="0" i="0" u="none" strike="noStrike" kern="1200" cap="none" spc="40" normalizeH="0" baseline="0" noProof="0" dirty="0">
                <a:ln>
                  <a:noFill/>
                </a:ln>
                <a:solidFill>
                  <a:srgbClr val="002A5C"/>
                </a:solidFill>
                <a:effectLst/>
                <a:uLnTx/>
                <a:uFillTx/>
                <a:latin typeface="Arial"/>
                <a:ea typeface="+mn-ea"/>
                <a:cs typeface="Arial"/>
              </a:rPr>
              <a:t>inputs</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p:nvPr/>
        </p:nvSpPr>
        <p:spPr>
          <a:xfrm>
            <a:off x="11683351" y="1623191"/>
            <a:ext cx="4011067" cy="287994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正方形/長方形 26"/>
          <p:cNvSpPr/>
          <p:nvPr/>
        </p:nvSpPr>
        <p:spPr>
          <a:xfrm>
            <a:off x="964113" y="7810722"/>
            <a:ext cx="10052050" cy="461665"/>
          </a:xfrm>
          <a:prstGeom prst="rect">
            <a:avLst/>
          </a:prstGeom>
        </p:spPr>
        <p:txBody>
          <a:bodyPr>
            <a:spAutoFit/>
          </a:bodyPr>
          <a:lstStyle/>
          <a:p>
            <a:r>
              <a:rPr lang="en-US" altLang="ja-JP" sz="2400" dirty="0" smtClean="0">
                <a:solidFill>
                  <a:srgbClr val="000000"/>
                </a:solidFill>
                <a:latin typeface="TYBZJL+HelveticaNeue"/>
              </a:rPr>
              <a:t>loop </a:t>
            </a:r>
            <a:r>
              <a:rPr lang="en-US" altLang="ja-JP" sz="2400" dirty="0">
                <a:solidFill>
                  <a:srgbClr val="000000"/>
                </a:solidFill>
                <a:latin typeface="TYBZJL+HelveticaNeue"/>
              </a:rPr>
              <a:t>every time an IMU measurement occurs. </a:t>
            </a:r>
            <a:endParaRPr lang="en-US" altLang="ja-JP" sz="3200" dirty="0">
              <a:solidFill>
                <a:srgbClr val="000000"/>
              </a:solidFill>
              <a:latin typeface="TYBZJL+HelveticaNeue"/>
            </a:endParaRPr>
          </a:p>
        </p:txBody>
      </p:sp>
    </p:spTree>
    <p:extLst>
      <p:ext uri="{BB962C8B-B14F-4D97-AF65-F5344CB8AC3E}">
        <p14:creationId xmlns:p14="http://schemas.microsoft.com/office/powerpoint/2010/main" val="3518317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212811" y="1944076"/>
            <a:ext cx="3449517" cy="255906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object 3"/>
          <p:cNvGrpSpPr/>
          <p:nvPr/>
        </p:nvGrpSpPr>
        <p:grpSpPr>
          <a:xfrm>
            <a:off x="7291337" y="5317395"/>
            <a:ext cx="682625" cy="682625"/>
            <a:chOff x="7291337" y="5317395"/>
            <a:chExt cx="682625" cy="682625"/>
          </a:xfrm>
        </p:grpSpPr>
        <p:sp>
          <p:nvSpPr>
            <p:cNvPr id="4" name="object 4"/>
            <p:cNvSpPr/>
            <p:nvPr/>
          </p:nvSpPr>
          <p:spPr>
            <a:xfrm>
              <a:off x="7377964" y="5404022"/>
              <a:ext cx="579755" cy="579755"/>
            </a:xfrm>
            <a:custGeom>
              <a:avLst/>
              <a:gdLst/>
              <a:ahLst/>
              <a:cxnLst/>
              <a:rect l="l" t="t" r="r" b="b"/>
              <a:pathLst>
                <a:path w="579754" h="579754">
                  <a:moveTo>
                    <a:pt x="579734" y="579734"/>
                  </a:moveTo>
                  <a:lnTo>
                    <a:pt x="11106" y="11106"/>
                  </a:lnTo>
                  <a:lnTo>
                    <a:pt x="0" y="0"/>
                  </a:lnTo>
                </a:path>
              </a:pathLst>
            </a:custGeom>
            <a:ln w="31412">
              <a:solidFill>
                <a:srgbClr val="92929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291337" y="5317395"/>
              <a:ext cx="146685" cy="146685"/>
            </a:xfrm>
            <a:custGeom>
              <a:avLst/>
              <a:gdLst/>
              <a:ahLst/>
              <a:cxnLst/>
              <a:rect l="l" t="t" r="r" b="b"/>
              <a:pathLst>
                <a:path w="146684" h="146685">
                  <a:moveTo>
                    <a:pt x="0" y="0"/>
                  </a:moveTo>
                  <a:lnTo>
                    <a:pt x="48866" y="146599"/>
                  </a:lnTo>
                  <a:lnTo>
                    <a:pt x="146599" y="48866"/>
                  </a:lnTo>
                  <a:lnTo>
                    <a:pt x="0" y="0"/>
                  </a:lnTo>
                  <a:close/>
                </a:path>
              </a:pathLst>
            </a:custGeom>
            <a:solidFill>
              <a:srgbClr val="92929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object 6"/>
          <p:cNvSpPr txBox="1"/>
          <p:nvPr/>
        </p:nvSpPr>
        <p:spPr>
          <a:xfrm>
            <a:off x="1388169" y="2061233"/>
            <a:ext cx="9934575" cy="4934585"/>
          </a:xfrm>
          <a:prstGeom prst="rect">
            <a:avLst/>
          </a:prstGeom>
        </p:spPr>
        <p:txBody>
          <a:bodyPr vert="horz" wrap="square" lIns="0" tIns="210185" rIns="0" bIns="0" rtlCol="0">
            <a:spAutoFit/>
          </a:bodyPr>
          <a:lstStyle/>
          <a:p>
            <a:pPr marL="25400" marR="0" lvl="0" indent="0" algn="l" defTabSz="914400" rtl="0" eaLnBrk="1" fontAlgn="auto" latinLnBrk="0" hangingPunct="1">
              <a:lnSpc>
                <a:spcPct val="100000"/>
              </a:lnSpc>
              <a:spcBef>
                <a:spcPts val="1655"/>
              </a:spcBef>
              <a:spcAft>
                <a:spcPts val="0"/>
              </a:spcAft>
              <a:buClrTx/>
              <a:buSzTx/>
              <a:buFontTx/>
              <a:buNone/>
              <a:tabLst/>
              <a:defRPr/>
            </a:pPr>
            <a:r>
              <a:rPr kumimoji="1" sz="3300" b="1" i="0" u="none" strike="noStrike" kern="1200" cap="none" spc="-135" normalizeH="0" baseline="0" noProof="0" dirty="0">
                <a:ln>
                  <a:noFill/>
                </a:ln>
                <a:solidFill>
                  <a:srgbClr val="002A5C"/>
                </a:solidFill>
                <a:effectLst/>
                <a:uLnTx/>
                <a:uFillTx/>
                <a:latin typeface="Trebuchet MS"/>
                <a:ea typeface="+mn-ea"/>
                <a:cs typeface="Trebuchet MS"/>
              </a:rPr>
              <a:t>Loop:</a:t>
            </a:r>
            <a:endParaRPr kumimoji="1" sz="3300" b="0" i="0" u="none" strike="noStrike" kern="1200" cap="none" spc="0" normalizeH="0" baseline="0" noProof="0">
              <a:ln>
                <a:noFill/>
              </a:ln>
              <a:solidFill>
                <a:prstClr val="black"/>
              </a:solidFill>
              <a:effectLst/>
              <a:uLnTx/>
              <a:uFillTx/>
              <a:latin typeface="Trebuchet MS"/>
              <a:ea typeface="+mn-ea"/>
              <a:cs typeface="Trebuchet MS"/>
            </a:endParaRPr>
          </a:p>
          <a:p>
            <a:pPr marL="1103630" marR="0" lvl="0" indent="-618490" algn="l" defTabSz="914400" rtl="0" eaLnBrk="1" fontAlgn="auto" latinLnBrk="0" hangingPunct="1">
              <a:lnSpc>
                <a:spcPct val="100000"/>
              </a:lnSpc>
              <a:spcBef>
                <a:spcPts val="1565"/>
              </a:spcBef>
              <a:spcAft>
                <a:spcPts val="0"/>
              </a:spcAft>
              <a:buClrTx/>
              <a:buSzTx/>
              <a:buFontTx/>
              <a:buAutoNum type="arabicPeriod"/>
              <a:tabLst>
                <a:tab pos="1103630" algn="l"/>
                <a:tab pos="1104265" algn="l"/>
              </a:tabLst>
              <a:defRPr/>
            </a:pPr>
            <a:r>
              <a:rPr kumimoji="1" sz="3300" b="0" i="0" u="none" strike="noStrike" kern="1200" cap="none" spc="-20" normalizeH="0" baseline="0" noProof="0" dirty="0">
                <a:ln>
                  <a:noFill/>
                </a:ln>
                <a:solidFill>
                  <a:srgbClr val="929292"/>
                </a:solidFill>
                <a:effectLst/>
                <a:uLnTx/>
                <a:uFillTx/>
                <a:latin typeface="Arial"/>
                <a:ea typeface="+mn-ea"/>
                <a:cs typeface="Arial"/>
              </a:rPr>
              <a:t>Update </a:t>
            </a:r>
            <a:r>
              <a:rPr kumimoji="1" sz="3300" b="0" i="0" u="none" strike="noStrike" kern="1200" cap="none" spc="-30" normalizeH="0" baseline="0" noProof="0" dirty="0">
                <a:ln>
                  <a:noFill/>
                </a:ln>
                <a:solidFill>
                  <a:srgbClr val="929292"/>
                </a:solidFill>
                <a:effectLst/>
                <a:uLnTx/>
                <a:uFillTx/>
                <a:latin typeface="Arial"/>
                <a:ea typeface="+mn-ea"/>
                <a:cs typeface="Arial"/>
              </a:rPr>
              <a:t>state </a:t>
            </a:r>
            <a:r>
              <a:rPr kumimoji="1" sz="3300" b="0" i="0" u="none" strike="noStrike" kern="1200" cap="none" spc="55" normalizeH="0" baseline="0" noProof="0" dirty="0">
                <a:ln>
                  <a:noFill/>
                </a:ln>
                <a:solidFill>
                  <a:srgbClr val="929292"/>
                </a:solidFill>
                <a:effectLst/>
                <a:uLnTx/>
                <a:uFillTx/>
                <a:latin typeface="Arial"/>
                <a:ea typeface="+mn-ea"/>
                <a:cs typeface="Arial"/>
              </a:rPr>
              <a:t>with </a:t>
            </a:r>
            <a:r>
              <a:rPr kumimoji="1" sz="3300" b="0" i="0" u="none" strike="noStrike" kern="1200" cap="none" spc="75" normalizeH="0" baseline="0" noProof="0" dirty="0">
                <a:ln>
                  <a:noFill/>
                </a:ln>
                <a:solidFill>
                  <a:srgbClr val="929292"/>
                </a:solidFill>
                <a:effectLst/>
                <a:uLnTx/>
                <a:uFillTx/>
                <a:latin typeface="Arial"/>
                <a:ea typeface="+mn-ea"/>
                <a:cs typeface="Arial"/>
              </a:rPr>
              <a:t>IMU</a:t>
            </a:r>
            <a:r>
              <a:rPr kumimoji="1" sz="3300" b="0" i="0" u="none" strike="noStrike" kern="1200" cap="none" spc="365" normalizeH="0" baseline="0" noProof="0" dirty="0">
                <a:ln>
                  <a:noFill/>
                </a:ln>
                <a:solidFill>
                  <a:srgbClr val="929292"/>
                </a:solidFill>
                <a:effectLst/>
                <a:uLnTx/>
                <a:uFillTx/>
                <a:latin typeface="Arial"/>
                <a:ea typeface="+mn-ea"/>
                <a:cs typeface="Arial"/>
              </a:rPr>
              <a:t> </a:t>
            </a:r>
            <a:r>
              <a:rPr kumimoji="1" sz="3300" b="0" i="0" u="none" strike="noStrike" kern="1200" cap="none" spc="40" normalizeH="0" baseline="0" noProof="0" dirty="0">
                <a:ln>
                  <a:noFill/>
                </a:ln>
                <a:solidFill>
                  <a:srgbClr val="929292"/>
                </a:solidFill>
                <a:effectLst/>
                <a:uLnTx/>
                <a:uFillTx/>
                <a:latin typeface="Arial"/>
                <a:ea typeface="+mn-ea"/>
                <a:cs typeface="Arial"/>
              </a:rPr>
              <a:t>inputs</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103630" marR="0" lvl="0" indent="-618490" algn="l" defTabSz="914400" rtl="0" eaLnBrk="1" fontAlgn="auto" latinLnBrk="0" hangingPunct="1">
              <a:lnSpc>
                <a:spcPct val="100000"/>
              </a:lnSpc>
              <a:spcBef>
                <a:spcPts val="1070"/>
              </a:spcBef>
              <a:spcAft>
                <a:spcPts val="0"/>
              </a:spcAft>
              <a:buClrTx/>
              <a:buSzTx/>
              <a:buFontTx/>
              <a:buAutoNum type="arabicPeriod"/>
              <a:tabLst>
                <a:tab pos="1103630" algn="l"/>
                <a:tab pos="1104265" algn="l"/>
              </a:tabLst>
              <a:defRPr/>
            </a:pPr>
            <a:r>
              <a:rPr kumimoji="1" sz="3300" b="0" i="0" u="none" strike="noStrike" kern="1200" cap="none" spc="-95" normalizeH="0" baseline="0" noProof="0" dirty="0">
                <a:ln>
                  <a:noFill/>
                </a:ln>
                <a:solidFill>
                  <a:srgbClr val="002A5C"/>
                </a:solidFill>
                <a:effectLst/>
                <a:uLnTx/>
                <a:uFillTx/>
                <a:latin typeface="Arial"/>
                <a:ea typeface="+mn-ea"/>
                <a:cs typeface="Arial"/>
              </a:rPr>
              <a:t>Propagate</a:t>
            </a:r>
            <a:r>
              <a:rPr kumimoji="1" sz="3300" b="0" i="0" u="none" strike="noStrike" kern="1200" cap="none" spc="90" normalizeH="0" baseline="0" noProof="0" dirty="0">
                <a:ln>
                  <a:noFill/>
                </a:ln>
                <a:solidFill>
                  <a:srgbClr val="002A5C"/>
                </a:solidFill>
                <a:effectLst/>
                <a:uLnTx/>
                <a:uFillTx/>
                <a:latin typeface="Arial"/>
                <a:ea typeface="+mn-ea"/>
                <a:cs typeface="Arial"/>
              </a:rPr>
              <a:t> </a:t>
            </a:r>
            <a:r>
              <a:rPr kumimoji="1" sz="3300" b="0" i="0" u="none" strike="noStrike" kern="1200" cap="none" spc="10" normalizeH="0" baseline="0" noProof="0" dirty="0">
                <a:ln>
                  <a:noFill/>
                </a:ln>
                <a:solidFill>
                  <a:srgbClr val="002A5C"/>
                </a:solidFill>
                <a:effectLst/>
                <a:uLnTx/>
                <a:uFillTx/>
                <a:latin typeface="Arial"/>
                <a:ea typeface="+mn-ea"/>
                <a:cs typeface="Arial"/>
              </a:rPr>
              <a:t>uncertainty</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55"/>
              </a:spcBef>
              <a:spcAft>
                <a:spcPts val="0"/>
              </a:spcAft>
              <a:buClrTx/>
              <a:buSzTx/>
              <a:buFontTx/>
              <a:buNone/>
              <a:tabLst/>
              <a:defRPr/>
            </a:pPr>
            <a:endParaRPr kumimoji="1" sz="4500" b="0" i="0" u="none" strike="noStrike" kern="1200" cap="none" spc="0" normalizeH="0" baseline="0" noProof="0">
              <a:ln>
                <a:noFill/>
              </a:ln>
              <a:solidFill>
                <a:prstClr val="black"/>
              </a:solidFill>
              <a:effectLst/>
              <a:uLnTx/>
              <a:uFillTx/>
              <a:latin typeface="Arial"/>
              <a:ea typeface="+mn-ea"/>
              <a:cs typeface="Arial"/>
            </a:endParaRPr>
          </a:p>
          <a:p>
            <a:pPr marL="3931285" marR="0" lvl="0" indent="0" algn="l" defTabSz="914400" rtl="0" eaLnBrk="1" fontAlgn="auto" latinLnBrk="0" hangingPunct="1">
              <a:lnSpc>
                <a:spcPts val="2565"/>
              </a:lnSpc>
              <a:spcBef>
                <a:spcPts val="0"/>
              </a:spcBef>
              <a:spcAft>
                <a:spcPts val="0"/>
              </a:spcAft>
              <a:buClrTx/>
              <a:buSzTx/>
              <a:buFontTx/>
              <a:buNone/>
              <a:tabLst>
                <a:tab pos="6910705" algn="l"/>
                <a:tab pos="9721850" algn="l"/>
              </a:tabLst>
              <a:defRPr/>
            </a:pPr>
            <a:r>
              <a:rPr kumimoji="1" sz="4950" b="1" i="0" u="none" strike="noStrike" kern="1200" cap="none" spc="-1860" normalizeH="0" baseline="13468" noProof="0" dirty="0">
                <a:ln>
                  <a:noFill/>
                </a:ln>
                <a:solidFill>
                  <a:prstClr val="black"/>
                </a:solidFill>
                <a:effectLst/>
                <a:uLnTx/>
                <a:uFillTx/>
                <a:latin typeface="Times New Roman"/>
                <a:ea typeface="+mn-ea"/>
                <a:cs typeface="Times New Roman"/>
              </a:rPr>
              <a:t>P</a:t>
            </a:r>
            <a:r>
              <a:rPr kumimoji="1" sz="4950" b="0" i="0" u="none" strike="noStrike" kern="1200" cap="none" spc="-1860" normalizeH="0" baseline="27777" noProof="0" dirty="0">
                <a:ln>
                  <a:noFill/>
                </a:ln>
                <a:solidFill>
                  <a:prstClr val="black"/>
                </a:solidFill>
                <a:effectLst/>
                <a:uLnTx/>
                <a:uFillTx/>
                <a:latin typeface="Lucida Sans Unicode"/>
                <a:ea typeface="+mn-ea"/>
                <a:cs typeface="Lucida Sans Unicode"/>
              </a:rPr>
              <a:t>ˇ</a:t>
            </a:r>
            <a:r>
              <a:rPr kumimoji="1" sz="4950" b="0" i="0" u="none" strike="noStrike" kern="1200" cap="none" spc="-892" normalizeH="0" baseline="27777" noProof="0" dirty="0">
                <a:ln>
                  <a:noFill/>
                </a:ln>
                <a:solidFill>
                  <a:prstClr val="black"/>
                </a:solidFill>
                <a:effectLst/>
                <a:uLnTx/>
                <a:uFillTx/>
                <a:latin typeface="Lucida Sans Unicode"/>
                <a:ea typeface="+mn-ea"/>
                <a:cs typeface="Lucida Sans Unicode"/>
              </a:rPr>
              <a:t> </a:t>
            </a: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r>
              <a:rPr kumimoji="1" sz="2350" b="0" i="1" u="none" strike="noStrike" kern="1200" cap="none" spc="335" normalizeH="0" baseline="0" noProof="0" dirty="0">
                <a:ln>
                  <a:noFill/>
                </a:ln>
                <a:solidFill>
                  <a:prstClr val="black"/>
                </a:solidFill>
                <a:effectLst/>
                <a:uLnTx/>
                <a:uFillTx/>
                <a:latin typeface="Times New Roman"/>
                <a:ea typeface="+mn-ea"/>
                <a:cs typeface="Times New Roman"/>
              </a:rPr>
              <a:t> </a:t>
            </a:r>
            <a:r>
              <a:rPr kumimoji="1" sz="4950" b="0" i="0" u="none" strike="noStrike" kern="1200" cap="none" spc="-547" normalizeH="0" baseline="13468" noProof="0" dirty="0">
                <a:ln>
                  <a:noFill/>
                </a:ln>
                <a:solidFill>
                  <a:prstClr val="black"/>
                </a:solidFill>
                <a:effectLst/>
                <a:uLnTx/>
                <a:uFillTx/>
                <a:latin typeface="Lucida Sans Unicode"/>
                <a:ea typeface="+mn-ea"/>
                <a:cs typeface="Lucida Sans Unicode"/>
              </a:rPr>
              <a:t>=</a:t>
            </a:r>
            <a:r>
              <a:rPr kumimoji="1" sz="4950" b="0" i="0" u="none" strike="noStrike" kern="1200" cap="none" spc="-179" normalizeH="0" baseline="13468" noProof="0" dirty="0">
                <a:ln>
                  <a:noFill/>
                </a:ln>
                <a:solidFill>
                  <a:prstClr val="black"/>
                </a:solidFill>
                <a:effectLst/>
                <a:uLnTx/>
                <a:uFillTx/>
                <a:latin typeface="Lucida Sans Unicode"/>
                <a:ea typeface="+mn-ea"/>
                <a:cs typeface="Lucida Sans Unicode"/>
              </a:rPr>
              <a:t> </a:t>
            </a:r>
            <a:r>
              <a:rPr kumimoji="1" sz="4950" b="1" i="0" u="none" strike="noStrike" kern="1200" cap="none" spc="-179" normalizeH="0" baseline="13468" noProof="0" dirty="0">
                <a:ln>
                  <a:noFill/>
                </a:ln>
                <a:solidFill>
                  <a:prstClr val="black"/>
                </a:solidFill>
                <a:effectLst/>
                <a:uLnTx/>
                <a:uFillTx/>
                <a:latin typeface="Times New Roman"/>
                <a:ea typeface="+mn-ea"/>
                <a:cs typeface="Times New Roman"/>
              </a:rPr>
              <a:t>F</a:t>
            </a:r>
            <a:r>
              <a:rPr kumimoji="1" sz="2350" b="0" i="1" u="none" strike="noStrike" kern="1200" cap="none" spc="-120"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20" normalizeH="0" baseline="0" noProof="0" dirty="0">
                <a:ln>
                  <a:noFill/>
                </a:ln>
                <a:solidFill>
                  <a:prstClr val="black"/>
                </a:solidFill>
                <a:effectLst/>
                <a:uLnTx/>
                <a:uFillTx/>
                <a:latin typeface="Lucida Sans Unicode"/>
                <a:ea typeface="+mn-ea"/>
                <a:cs typeface="Lucida Sans Unicode"/>
              </a:rPr>
              <a:t>−1</a:t>
            </a:r>
            <a:r>
              <a:rPr kumimoji="1" sz="4950" b="1" i="0" u="none" strike="noStrike" kern="1200" cap="none" spc="-179" normalizeH="0" baseline="13468" noProof="0" dirty="0">
                <a:ln>
                  <a:noFill/>
                </a:ln>
                <a:solidFill>
                  <a:prstClr val="black"/>
                </a:solidFill>
                <a:effectLst/>
                <a:uLnTx/>
                <a:uFillTx/>
                <a:latin typeface="Times New Roman"/>
                <a:ea typeface="+mn-ea"/>
                <a:cs typeface="Times New Roman"/>
              </a:rPr>
              <a:t>P</a:t>
            </a:r>
            <a:r>
              <a:rPr kumimoji="1" sz="2350" b="0" i="1" u="none" strike="noStrike" kern="1200" cap="none" spc="-120"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20" normalizeH="0" baseline="0" noProof="0" dirty="0">
                <a:ln>
                  <a:noFill/>
                </a:ln>
                <a:solidFill>
                  <a:prstClr val="black"/>
                </a:solidFill>
                <a:effectLst/>
                <a:uLnTx/>
                <a:uFillTx/>
                <a:latin typeface="Lucida Sans Unicode"/>
                <a:ea typeface="+mn-ea"/>
                <a:cs typeface="Lucida Sans Unicode"/>
              </a:rPr>
              <a:t>−1</a:t>
            </a:r>
            <a:r>
              <a:rPr kumimoji="1" sz="4950" b="1" i="0" u="none" strike="noStrike" kern="1200" cap="none" spc="-179" normalizeH="0" baseline="13468" noProof="0" dirty="0">
                <a:ln>
                  <a:noFill/>
                </a:ln>
                <a:solidFill>
                  <a:prstClr val="black"/>
                </a:solidFill>
                <a:effectLst/>
                <a:uLnTx/>
                <a:uFillTx/>
                <a:latin typeface="Times New Roman"/>
                <a:ea typeface="+mn-ea"/>
                <a:cs typeface="Times New Roman"/>
              </a:rPr>
              <a:t>F</a:t>
            </a:r>
            <a:r>
              <a:rPr kumimoji="1" sz="3525" b="0" i="1" u="none" strike="noStrike" kern="1200" cap="none" spc="-179" normalizeH="0" baseline="48463" noProof="0" dirty="0">
                <a:ln>
                  <a:noFill/>
                </a:ln>
                <a:solidFill>
                  <a:prstClr val="black"/>
                </a:solidFill>
                <a:effectLst/>
                <a:uLnTx/>
                <a:uFillTx/>
                <a:latin typeface="Times New Roman"/>
                <a:ea typeface="+mn-ea"/>
                <a:cs typeface="Times New Roman"/>
              </a:rPr>
              <a:t>T	</a:t>
            </a:r>
            <a:r>
              <a:rPr kumimoji="1" sz="3525" b="0" i="0" u="none" strike="noStrike" kern="1200" cap="none" spc="-480" normalizeH="0" baseline="-4728" noProof="0" dirty="0">
                <a:ln>
                  <a:noFill/>
                </a:ln>
                <a:solidFill>
                  <a:prstClr val="black"/>
                </a:solidFill>
                <a:effectLst/>
                <a:uLnTx/>
                <a:uFillTx/>
                <a:latin typeface="Lucida Sans Unicode"/>
                <a:ea typeface="+mn-ea"/>
                <a:cs typeface="Lucida Sans Unicode"/>
              </a:rPr>
              <a:t>1</a:t>
            </a:r>
            <a:r>
              <a:rPr kumimoji="1" sz="3525" b="0" i="0" u="none" strike="noStrike" kern="1200" cap="none" spc="-15" normalizeH="0" baseline="-4728" noProof="0" dirty="0">
                <a:ln>
                  <a:noFill/>
                </a:ln>
                <a:solidFill>
                  <a:prstClr val="black"/>
                </a:solidFill>
                <a:effectLst/>
                <a:uLnTx/>
                <a:uFillTx/>
                <a:latin typeface="Lucida Sans Unicode"/>
                <a:ea typeface="+mn-ea"/>
                <a:cs typeface="Lucida Sans Unicode"/>
              </a:rPr>
              <a:t> </a:t>
            </a:r>
            <a:r>
              <a:rPr kumimoji="1" sz="4950" b="0" i="0" u="none" strike="noStrike" kern="1200" cap="none" spc="-547" normalizeH="0" baseline="13468" noProof="0" dirty="0">
                <a:ln>
                  <a:noFill/>
                </a:ln>
                <a:solidFill>
                  <a:prstClr val="black"/>
                </a:solidFill>
                <a:effectLst/>
                <a:uLnTx/>
                <a:uFillTx/>
                <a:latin typeface="Lucida Sans Unicode"/>
                <a:ea typeface="+mn-ea"/>
                <a:cs typeface="Lucida Sans Unicode"/>
              </a:rPr>
              <a:t>+</a:t>
            </a:r>
            <a:r>
              <a:rPr kumimoji="1" sz="4950" b="0" i="0" u="none" strike="noStrike" kern="1200" cap="none" spc="-457" normalizeH="0" baseline="13468" noProof="0" dirty="0">
                <a:ln>
                  <a:noFill/>
                </a:ln>
                <a:solidFill>
                  <a:prstClr val="black"/>
                </a:solidFill>
                <a:effectLst/>
                <a:uLnTx/>
                <a:uFillTx/>
                <a:latin typeface="Lucida Sans Unicode"/>
                <a:ea typeface="+mn-ea"/>
                <a:cs typeface="Lucida Sans Unicode"/>
              </a:rPr>
              <a:t> </a:t>
            </a:r>
            <a:r>
              <a:rPr kumimoji="1" sz="4950" b="1" i="0" u="none" strike="noStrike" kern="1200" cap="none" spc="-179" normalizeH="0" baseline="13468" noProof="0" dirty="0">
                <a:ln>
                  <a:noFill/>
                </a:ln>
                <a:solidFill>
                  <a:prstClr val="black"/>
                </a:solidFill>
                <a:effectLst/>
                <a:uLnTx/>
                <a:uFillTx/>
                <a:latin typeface="Times New Roman"/>
                <a:ea typeface="+mn-ea"/>
                <a:cs typeface="Times New Roman"/>
              </a:rPr>
              <a:t>L</a:t>
            </a:r>
            <a:r>
              <a:rPr kumimoji="1" sz="2350" b="0" i="1" u="none" strike="noStrike" kern="1200" cap="none" spc="-120"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20" normalizeH="0" baseline="0" noProof="0" dirty="0">
                <a:ln>
                  <a:noFill/>
                </a:ln>
                <a:solidFill>
                  <a:prstClr val="black"/>
                </a:solidFill>
                <a:effectLst/>
                <a:uLnTx/>
                <a:uFillTx/>
                <a:latin typeface="Lucida Sans Unicode"/>
                <a:ea typeface="+mn-ea"/>
                <a:cs typeface="Lucida Sans Unicode"/>
              </a:rPr>
              <a:t>−1</a:t>
            </a:r>
            <a:r>
              <a:rPr kumimoji="1" sz="4950" b="1" i="0" u="none" strike="noStrike" kern="1200" cap="none" spc="-179" normalizeH="0" baseline="13468" noProof="0" dirty="0">
                <a:ln>
                  <a:noFill/>
                </a:ln>
                <a:solidFill>
                  <a:prstClr val="black"/>
                </a:solidFill>
                <a:effectLst/>
                <a:uLnTx/>
                <a:uFillTx/>
                <a:latin typeface="Times New Roman"/>
                <a:ea typeface="+mn-ea"/>
                <a:cs typeface="Times New Roman"/>
              </a:rPr>
              <a:t>Q</a:t>
            </a:r>
            <a:r>
              <a:rPr kumimoji="1" sz="2350" b="0" i="1" u="none" strike="noStrike" kern="1200" cap="none" spc="-120"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20" normalizeH="0" baseline="0" noProof="0" dirty="0">
                <a:ln>
                  <a:noFill/>
                </a:ln>
                <a:solidFill>
                  <a:prstClr val="black"/>
                </a:solidFill>
                <a:effectLst/>
                <a:uLnTx/>
                <a:uFillTx/>
                <a:latin typeface="Lucida Sans Unicode"/>
                <a:ea typeface="+mn-ea"/>
                <a:cs typeface="Lucida Sans Unicode"/>
              </a:rPr>
              <a:t>−1</a:t>
            </a:r>
            <a:r>
              <a:rPr kumimoji="1" sz="4950" b="1" i="0" u="none" strike="noStrike" kern="1200" cap="none" spc="-179" normalizeH="0" baseline="13468" noProof="0" dirty="0">
                <a:ln>
                  <a:noFill/>
                </a:ln>
                <a:solidFill>
                  <a:prstClr val="black"/>
                </a:solidFill>
                <a:effectLst/>
                <a:uLnTx/>
                <a:uFillTx/>
                <a:latin typeface="Times New Roman"/>
                <a:ea typeface="+mn-ea"/>
                <a:cs typeface="Times New Roman"/>
              </a:rPr>
              <a:t>L</a:t>
            </a:r>
            <a:r>
              <a:rPr kumimoji="1" sz="3525" b="0" i="1" u="none" strike="noStrike" kern="1200" cap="none" spc="-179" normalizeH="0" baseline="48463" noProof="0" dirty="0">
                <a:ln>
                  <a:noFill/>
                </a:ln>
                <a:solidFill>
                  <a:prstClr val="black"/>
                </a:solidFill>
                <a:effectLst/>
                <a:uLnTx/>
                <a:uFillTx/>
                <a:latin typeface="Times New Roman"/>
                <a:ea typeface="+mn-ea"/>
                <a:cs typeface="Times New Roman"/>
              </a:rPr>
              <a:t>T	</a:t>
            </a:r>
            <a:r>
              <a:rPr kumimoji="1" sz="3525" b="0" i="0" u="none" strike="noStrike" kern="1200" cap="none" spc="-480" normalizeH="0" baseline="-4728" noProof="0" dirty="0">
                <a:ln>
                  <a:noFill/>
                </a:ln>
                <a:solidFill>
                  <a:prstClr val="black"/>
                </a:solidFill>
                <a:effectLst/>
                <a:uLnTx/>
                <a:uFillTx/>
                <a:latin typeface="Lucida Sans Unicode"/>
                <a:ea typeface="+mn-ea"/>
                <a:cs typeface="Lucida Sans Unicode"/>
              </a:rPr>
              <a:t>1</a:t>
            </a:r>
            <a:endParaRPr kumimoji="1" sz="3525" b="0" i="0" u="none" strike="noStrike" kern="1200" cap="none" spc="0" normalizeH="0" baseline="-4728" noProof="0">
              <a:ln>
                <a:noFill/>
              </a:ln>
              <a:solidFill>
                <a:prstClr val="black"/>
              </a:solidFill>
              <a:effectLst/>
              <a:uLnTx/>
              <a:uFillTx/>
              <a:latin typeface="Lucida Sans Unicode"/>
              <a:ea typeface="+mn-ea"/>
              <a:cs typeface="Lucida Sans Unicode"/>
            </a:endParaRPr>
          </a:p>
          <a:p>
            <a:pPr marL="6575425" marR="0" lvl="0" indent="0" algn="l" defTabSz="914400" rtl="0" eaLnBrk="1" fontAlgn="auto" latinLnBrk="0" hangingPunct="1">
              <a:lnSpc>
                <a:spcPts val="1425"/>
              </a:lnSpc>
              <a:spcBef>
                <a:spcPts val="0"/>
              </a:spcBef>
              <a:spcAft>
                <a:spcPts val="0"/>
              </a:spcAft>
              <a:buClrTx/>
              <a:buSzTx/>
              <a:buFontTx/>
              <a:buNone/>
              <a:tabLst>
                <a:tab pos="9385935" algn="l"/>
              </a:tabLst>
              <a:defRPr/>
            </a:pPr>
            <a:r>
              <a:rPr kumimoji="1" sz="2350" b="0" i="1" u="none" strike="noStrike" kern="1200" cap="none" spc="-13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35" normalizeH="0" baseline="0" noProof="0" dirty="0">
                <a:ln>
                  <a:noFill/>
                </a:ln>
                <a:solidFill>
                  <a:prstClr val="black"/>
                </a:solidFill>
                <a:effectLst/>
                <a:uLnTx/>
                <a:uFillTx/>
                <a:latin typeface="Lucida Sans Unicode"/>
                <a:ea typeface="+mn-ea"/>
                <a:cs typeface="Lucida Sans Unicode"/>
              </a:rPr>
              <a:t>−	</a:t>
            </a:r>
            <a:r>
              <a:rPr kumimoji="1" sz="2350" b="0" i="1" u="none" strike="noStrike" kern="1200" cap="none" spc="-13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135" normalizeH="0" baseline="0" noProof="0" dirty="0">
                <a:ln>
                  <a:noFill/>
                </a:ln>
                <a:solidFill>
                  <a:prstClr val="black"/>
                </a:solidFill>
                <a:effectLst/>
                <a:uLnTx/>
                <a:uFillTx/>
                <a:latin typeface="Lucida Sans Unicode"/>
                <a:ea typeface="+mn-ea"/>
                <a:cs typeface="Lucida Sans Unicode"/>
              </a:rPr>
              <a:t>−</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a:p>
            <a:pPr marL="0" marR="0" lvl="0" indent="0" algn="l" defTabSz="914400" rtl="0" eaLnBrk="1" fontAlgn="auto" latinLnBrk="0" hangingPunct="1">
              <a:lnSpc>
                <a:spcPct val="100000"/>
              </a:lnSpc>
              <a:spcBef>
                <a:spcPts val="55"/>
              </a:spcBef>
              <a:spcAft>
                <a:spcPts val="0"/>
              </a:spcAft>
              <a:buClrTx/>
              <a:buSzTx/>
              <a:buFontTx/>
              <a:buNone/>
              <a:tabLst/>
              <a:defRPr/>
            </a:pPr>
            <a:endParaRPr kumimoji="1" sz="3700" b="0" i="0" u="none" strike="noStrike" kern="1200" cap="none" spc="0" normalizeH="0" baseline="0" noProof="0">
              <a:ln>
                <a:noFill/>
              </a:ln>
              <a:solidFill>
                <a:prstClr val="black"/>
              </a:solidFill>
              <a:effectLst/>
              <a:uLnTx/>
              <a:uFillTx/>
              <a:latin typeface="Lucida Sans Unicode"/>
              <a:ea typeface="+mn-ea"/>
              <a:cs typeface="Lucida Sans Unicode"/>
            </a:endParaRPr>
          </a:p>
          <a:p>
            <a:pPr marL="5595620" marR="0" lvl="0" indent="0" algn="l" defTabSz="914400" rtl="0" eaLnBrk="1" fontAlgn="auto" latinLnBrk="0" hangingPunct="1">
              <a:lnSpc>
                <a:spcPct val="100000"/>
              </a:lnSpc>
              <a:spcBef>
                <a:spcPts val="0"/>
              </a:spcBef>
              <a:spcAft>
                <a:spcPts val="0"/>
              </a:spcAft>
              <a:buClrTx/>
              <a:buSzTx/>
              <a:buFontTx/>
              <a:buNone/>
              <a:tabLst/>
              <a:defRPr/>
            </a:pPr>
            <a:r>
              <a:rPr kumimoji="1" sz="2850" b="0" i="0" u="none" strike="noStrike" kern="1200" cap="none" spc="-140" normalizeH="0" baseline="0" noProof="0" dirty="0">
                <a:ln>
                  <a:noFill/>
                </a:ln>
                <a:solidFill>
                  <a:prstClr val="black"/>
                </a:solidFill>
                <a:effectLst/>
                <a:uLnTx/>
                <a:uFillTx/>
                <a:latin typeface="Arial"/>
                <a:ea typeface="+mn-ea"/>
                <a:cs typeface="Arial"/>
              </a:rPr>
              <a:t>Can </a:t>
            </a:r>
            <a:r>
              <a:rPr kumimoji="1" sz="2850" b="0" i="0" u="none" strike="noStrike" kern="1200" cap="none" spc="10" normalizeH="0" baseline="0" noProof="0" dirty="0">
                <a:ln>
                  <a:noFill/>
                </a:ln>
                <a:solidFill>
                  <a:prstClr val="black"/>
                </a:solidFill>
                <a:effectLst/>
                <a:uLnTx/>
                <a:uFillTx/>
                <a:latin typeface="Arial"/>
                <a:ea typeface="+mn-ea"/>
                <a:cs typeface="Arial"/>
              </a:rPr>
              <a:t>either</a:t>
            </a:r>
            <a:r>
              <a:rPr kumimoji="1" sz="2850" b="0" i="0" u="none" strike="noStrike" kern="1200" cap="none" spc="300" normalizeH="0" baseline="0" noProof="0" dirty="0">
                <a:ln>
                  <a:noFill/>
                </a:ln>
                <a:solidFill>
                  <a:prstClr val="black"/>
                </a:solidFill>
                <a:effectLst/>
                <a:uLnTx/>
                <a:uFillTx/>
                <a:latin typeface="Arial"/>
                <a:ea typeface="+mn-ea"/>
                <a:cs typeface="Arial"/>
              </a:rPr>
              <a:t> </a:t>
            </a:r>
            <a:r>
              <a:rPr kumimoji="1" sz="2850" b="0" i="0" u="none" strike="noStrike" kern="1200" cap="none" spc="-65" normalizeH="0" baseline="0" noProof="0" dirty="0">
                <a:ln>
                  <a:noFill/>
                </a:ln>
                <a:solidFill>
                  <a:prstClr val="black"/>
                </a:solidFill>
                <a:effectLst/>
                <a:uLnTx/>
                <a:uFillTx/>
                <a:latin typeface="Arial"/>
                <a:ea typeface="+mn-ea"/>
                <a:cs typeface="Arial"/>
              </a:rPr>
              <a:t>be</a:t>
            </a:r>
            <a:endParaRPr kumimoji="1" sz="2850" b="0" i="0" u="none" strike="noStrike" kern="1200" cap="none" spc="0" normalizeH="0" baseline="0" noProof="0">
              <a:ln>
                <a:noFill/>
              </a:ln>
              <a:solidFill>
                <a:prstClr val="black"/>
              </a:solidFill>
              <a:effectLst/>
              <a:uLnTx/>
              <a:uFillTx/>
              <a:latin typeface="Arial"/>
              <a:ea typeface="+mn-ea"/>
              <a:cs typeface="Arial"/>
            </a:endParaRPr>
          </a:p>
          <a:p>
            <a:pPr marL="5976620" marR="0" lvl="0" indent="0" algn="l" defTabSz="914400" rtl="0" eaLnBrk="1" fontAlgn="auto" latinLnBrk="0" hangingPunct="1">
              <a:lnSpc>
                <a:spcPct val="100000"/>
              </a:lnSpc>
              <a:spcBef>
                <a:spcPts val="1260"/>
              </a:spcBef>
              <a:spcAft>
                <a:spcPts val="0"/>
              </a:spcAft>
              <a:buClrTx/>
              <a:buSzTx/>
              <a:buFontTx/>
              <a:buNone/>
              <a:tabLst>
                <a:tab pos="7011670" algn="l"/>
              </a:tabLst>
              <a:defRPr/>
            </a:pPr>
            <a:r>
              <a:rPr kumimoji="1" sz="3675" b="1" i="0" u="none" strike="noStrike" kern="1200" cap="none" spc="-179" normalizeH="0" baseline="13605" noProof="0" dirty="0">
                <a:ln>
                  <a:noFill/>
                </a:ln>
                <a:solidFill>
                  <a:prstClr val="black"/>
                </a:solidFill>
                <a:effectLst/>
                <a:uLnTx/>
                <a:uFillTx/>
                <a:latin typeface="Times New Roman"/>
                <a:ea typeface="+mn-ea"/>
                <a:cs typeface="Times New Roman"/>
              </a:rPr>
              <a:t>P</a:t>
            </a:r>
            <a:r>
              <a:rPr kumimoji="1" sz="3675" b="0" i="0" u="none" strike="noStrike" kern="1200" cap="none" spc="-179" normalizeH="0" baseline="28344" noProof="0" dirty="0">
                <a:ln>
                  <a:noFill/>
                </a:ln>
                <a:solidFill>
                  <a:prstClr val="black"/>
                </a:solidFill>
                <a:effectLst/>
                <a:uLnTx/>
                <a:uFillTx/>
                <a:latin typeface="Lucida Sans Unicode"/>
                <a:ea typeface="+mn-ea"/>
                <a:cs typeface="Lucida Sans Unicode"/>
              </a:rPr>
              <a:t>̂</a:t>
            </a:r>
            <a:r>
              <a:rPr kumimoji="1" sz="1750" b="0" i="1" u="none" strike="noStrike" kern="1200" cap="none" spc="-120" normalizeH="0" baseline="0" noProof="0" dirty="0">
                <a:ln>
                  <a:noFill/>
                </a:ln>
                <a:solidFill>
                  <a:prstClr val="black"/>
                </a:solidFill>
                <a:effectLst/>
                <a:uLnTx/>
                <a:uFillTx/>
                <a:latin typeface="Times New Roman"/>
                <a:ea typeface="+mn-ea"/>
                <a:cs typeface="Times New Roman"/>
              </a:rPr>
              <a:t>k</a:t>
            </a:r>
            <a:r>
              <a:rPr kumimoji="1" sz="1750" b="0" i="0" u="none" strike="noStrike" kern="1200" cap="none" spc="-120" normalizeH="0" baseline="0" noProof="0" dirty="0">
                <a:ln>
                  <a:noFill/>
                </a:ln>
                <a:solidFill>
                  <a:prstClr val="black"/>
                </a:solidFill>
                <a:effectLst/>
                <a:uLnTx/>
                <a:uFillTx/>
                <a:latin typeface="Lucida Sans Unicode"/>
                <a:ea typeface="+mn-ea"/>
                <a:cs typeface="Lucida Sans Unicode"/>
              </a:rPr>
              <a:t>−1</a:t>
            </a:r>
            <a:r>
              <a:rPr kumimoji="1" sz="1750" b="0" i="0" u="none" strike="noStrike" kern="1200" cap="none" spc="-130" normalizeH="0" baseline="0" noProof="0" dirty="0">
                <a:ln>
                  <a:noFill/>
                </a:ln>
                <a:solidFill>
                  <a:prstClr val="black"/>
                </a:solidFill>
                <a:effectLst/>
                <a:uLnTx/>
                <a:uFillTx/>
                <a:latin typeface="Lucida Sans Unicode"/>
                <a:ea typeface="+mn-ea"/>
                <a:cs typeface="Lucida Sans Unicode"/>
              </a:rPr>
              <a:t> </a:t>
            </a:r>
            <a:r>
              <a:rPr kumimoji="1" sz="3675" b="0" i="0" u="none" strike="noStrike" kern="1200" cap="none" spc="7" normalizeH="0" baseline="14739" noProof="0" dirty="0">
                <a:ln>
                  <a:noFill/>
                </a:ln>
                <a:solidFill>
                  <a:prstClr val="black"/>
                </a:solidFill>
                <a:effectLst/>
                <a:uLnTx/>
                <a:uFillTx/>
                <a:latin typeface="Times New Roman"/>
                <a:ea typeface="+mn-ea"/>
                <a:cs typeface="Times New Roman"/>
              </a:rPr>
              <a:t>or	</a:t>
            </a:r>
            <a:r>
              <a:rPr kumimoji="1" sz="3675" b="1" i="0" u="none" strike="noStrike" kern="1200" cap="none" spc="-1380" normalizeH="0" baseline="13605" noProof="0" dirty="0">
                <a:ln>
                  <a:noFill/>
                </a:ln>
                <a:solidFill>
                  <a:prstClr val="black"/>
                </a:solidFill>
                <a:effectLst/>
                <a:uLnTx/>
                <a:uFillTx/>
                <a:latin typeface="Times New Roman"/>
                <a:ea typeface="+mn-ea"/>
                <a:cs typeface="Times New Roman"/>
              </a:rPr>
              <a:t>P</a:t>
            </a:r>
            <a:r>
              <a:rPr kumimoji="1" sz="3675" b="0" i="0" u="none" strike="noStrike" kern="1200" cap="none" spc="-1380" normalizeH="0" baseline="28344" noProof="0" dirty="0">
                <a:ln>
                  <a:noFill/>
                </a:ln>
                <a:solidFill>
                  <a:prstClr val="black"/>
                </a:solidFill>
                <a:effectLst/>
                <a:uLnTx/>
                <a:uFillTx/>
                <a:latin typeface="Lucida Sans Unicode"/>
                <a:ea typeface="+mn-ea"/>
                <a:cs typeface="Lucida Sans Unicode"/>
              </a:rPr>
              <a:t>ˇ</a:t>
            </a:r>
            <a:r>
              <a:rPr kumimoji="1" sz="3675" b="0" i="0" u="none" strike="noStrike" kern="1200" cap="none" spc="-667" normalizeH="0" baseline="28344" noProof="0" dirty="0">
                <a:ln>
                  <a:noFill/>
                </a:ln>
                <a:solidFill>
                  <a:prstClr val="black"/>
                </a:solidFill>
                <a:effectLst/>
                <a:uLnTx/>
                <a:uFillTx/>
                <a:latin typeface="Lucida Sans Unicode"/>
                <a:ea typeface="+mn-ea"/>
                <a:cs typeface="Lucida Sans Unicode"/>
              </a:rPr>
              <a:t> </a:t>
            </a:r>
            <a:r>
              <a:rPr kumimoji="1" sz="1750" b="0" i="1" u="none" strike="noStrike" kern="1200" cap="none" spc="-140" normalizeH="0" baseline="0" noProof="0" dirty="0">
                <a:ln>
                  <a:noFill/>
                </a:ln>
                <a:solidFill>
                  <a:prstClr val="black"/>
                </a:solidFill>
                <a:effectLst/>
                <a:uLnTx/>
                <a:uFillTx/>
                <a:latin typeface="Times New Roman"/>
                <a:ea typeface="+mn-ea"/>
                <a:cs typeface="Times New Roman"/>
              </a:rPr>
              <a:t>k</a:t>
            </a:r>
            <a:r>
              <a:rPr kumimoji="1" sz="1750" b="0" i="0" u="none" strike="noStrike" kern="1200" cap="none" spc="-140" normalizeH="0" baseline="0" noProof="0" dirty="0">
                <a:ln>
                  <a:noFill/>
                </a:ln>
                <a:solidFill>
                  <a:prstClr val="black"/>
                </a:solidFill>
                <a:effectLst/>
                <a:uLnTx/>
                <a:uFillTx/>
                <a:latin typeface="Lucida Sans Unicode"/>
                <a:ea typeface="+mn-ea"/>
                <a:cs typeface="Lucida Sans Unicode"/>
              </a:rPr>
              <a:t>−1</a:t>
            </a:r>
            <a:endParaRPr kumimoji="1" sz="17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7" name="object 7"/>
          <p:cNvSpPr txBox="1">
            <a:spLocks noGrp="1"/>
          </p:cNvSpPr>
          <p:nvPr>
            <p:ph type="title"/>
          </p:nvPr>
        </p:nvSpPr>
        <p:spPr>
          <a:xfrm>
            <a:off x="1432282" y="584140"/>
            <a:ext cx="9388475" cy="930275"/>
          </a:xfrm>
          <a:prstGeom prst="rect">
            <a:avLst/>
          </a:prstGeom>
        </p:spPr>
        <p:txBody>
          <a:bodyPr vert="horz" wrap="square" lIns="0" tIns="17145" rIns="0" bIns="0" rtlCol="0">
            <a:spAutoFit/>
          </a:bodyPr>
          <a:lstStyle/>
          <a:p>
            <a:pPr marL="12700">
              <a:lnSpc>
                <a:spcPct val="100000"/>
              </a:lnSpc>
              <a:spcBef>
                <a:spcPts val="135"/>
              </a:spcBef>
            </a:pPr>
            <a:r>
              <a:rPr sz="5900" spc="145" dirty="0">
                <a:solidFill>
                  <a:srgbClr val="002A5C"/>
                </a:solidFill>
              </a:rPr>
              <a:t>EKF </a:t>
            </a:r>
            <a:r>
              <a:rPr sz="5900" b="0" spc="-215" dirty="0">
                <a:solidFill>
                  <a:srgbClr val="002A5C"/>
                </a:solidFill>
                <a:latin typeface="Arial"/>
                <a:cs typeface="Arial"/>
              </a:rPr>
              <a:t>| </a:t>
            </a:r>
            <a:r>
              <a:rPr sz="5900" b="0" spc="130" dirty="0">
                <a:solidFill>
                  <a:srgbClr val="002A5C"/>
                </a:solidFill>
                <a:latin typeface="Arial"/>
                <a:cs typeface="Arial"/>
              </a:rPr>
              <a:t>IMU </a:t>
            </a:r>
            <a:r>
              <a:rPr sz="5900" b="0" spc="114" dirty="0">
                <a:solidFill>
                  <a:srgbClr val="002A5C"/>
                </a:solidFill>
                <a:latin typeface="Arial"/>
                <a:cs typeface="Arial"/>
              </a:rPr>
              <a:t>+ </a:t>
            </a:r>
            <a:r>
              <a:rPr sz="5900" b="0" spc="-310" dirty="0">
                <a:solidFill>
                  <a:srgbClr val="002A5C"/>
                </a:solidFill>
                <a:latin typeface="Arial"/>
                <a:cs typeface="Arial"/>
              </a:rPr>
              <a:t>GNSS </a:t>
            </a:r>
            <a:r>
              <a:rPr sz="5900" b="0" spc="114" dirty="0">
                <a:solidFill>
                  <a:srgbClr val="002A5C"/>
                </a:solidFill>
                <a:latin typeface="Arial"/>
                <a:cs typeface="Arial"/>
              </a:rPr>
              <a:t>+</a:t>
            </a:r>
            <a:r>
              <a:rPr sz="5900" b="0" spc="-360" dirty="0">
                <a:solidFill>
                  <a:srgbClr val="002A5C"/>
                </a:solidFill>
                <a:latin typeface="Arial"/>
                <a:cs typeface="Arial"/>
              </a:rPr>
              <a:t> </a:t>
            </a:r>
            <a:r>
              <a:rPr sz="5900" b="0" spc="-114" dirty="0">
                <a:solidFill>
                  <a:srgbClr val="002A5C"/>
                </a:solidFill>
                <a:latin typeface="Arial"/>
                <a:cs typeface="Arial"/>
              </a:rPr>
              <a:t>LIDAR</a:t>
            </a:r>
            <a:endParaRPr sz="5900">
              <a:latin typeface="Arial"/>
              <a:cs typeface="Arial"/>
            </a:endParaRPr>
          </a:p>
        </p:txBody>
      </p:sp>
      <p:sp>
        <p:nvSpPr>
          <p:cNvPr id="8" name="正方形/長方形 7"/>
          <p:cNvSpPr/>
          <p:nvPr/>
        </p:nvSpPr>
        <p:spPr>
          <a:xfrm>
            <a:off x="7651966" y="7220676"/>
            <a:ext cx="10052050" cy="1569660"/>
          </a:xfrm>
          <a:prstGeom prst="rect">
            <a:avLst/>
          </a:prstGeom>
        </p:spPr>
        <p:txBody>
          <a:bodyPr>
            <a:spAutoFit/>
          </a:bodyPr>
          <a:lstStyle/>
          <a:p>
            <a:pPr marL="285750" indent="-285750">
              <a:buFontTx/>
              <a:buChar char="-"/>
            </a:pPr>
            <a:r>
              <a:rPr lang="en-US" altLang="ja-JP" sz="2400" dirty="0">
                <a:solidFill>
                  <a:srgbClr val="000000"/>
                </a:solidFill>
                <a:latin typeface="TYBZJL+HelveticaNeue"/>
              </a:rPr>
              <a:t>A</a:t>
            </a:r>
            <a:r>
              <a:rPr lang="en-US" altLang="ja-JP" sz="2400" dirty="0" smtClean="0">
                <a:solidFill>
                  <a:srgbClr val="000000"/>
                </a:solidFill>
                <a:latin typeface="TYBZJL+HelveticaNeue"/>
              </a:rPr>
              <a:t>ccounting </a:t>
            </a:r>
            <a:r>
              <a:rPr lang="en-US" altLang="ja-JP" sz="2400" dirty="0">
                <a:solidFill>
                  <a:srgbClr val="000000"/>
                </a:solidFill>
                <a:latin typeface="TYBZJL+HelveticaNeue"/>
              </a:rPr>
              <a:t>for whether or not the previous state was corrected or uncorrected. </a:t>
            </a:r>
            <a:endParaRPr lang="en-US" altLang="ja-JP" sz="3200" dirty="0">
              <a:solidFill>
                <a:srgbClr val="000000"/>
              </a:solidFill>
              <a:latin typeface="TYBZJL+HelveticaNeue"/>
            </a:endParaRPr>
          </a:p>
          <a:p>
            <a:pPr marL="285750" indent="-285750">
              <a:buFontTx/>
              <a:buChar char="-"/>
            </a:pPr>
            <a:r>
              <a:rPr lang="en-US" altLang="ja-JP" sz="2400" dirty="0" smtClean="0">
                <a:solidFill>
                  <a:srgbClr val="000000"/>
                </a:solidFill>
                <a:latin typeface="TYBZJL+HelveticaNeue"/>
              </a:rPr>
              <a:t>At </a:t>
            </a:r>
            <a:r>
              <a:rPr lang="en-US" altLang="ja-JP" sz="2400" dirty="0">
                <a:solidFill>
                  <a:srgbClr val="000000"/>
                </a:solidFill>
                <a:latin typeface="TYBZJL+HelveticaNeue"/>
              </a:rPr>
              <a:t>this point, if don’t have any GNSS or LIDAR measurements available, can repeat step one and two. </a:t>
            </a:r>
            <a:endParaRPr lang="ja-JP" altLang="en-US" sz="2400" dirty="0"/>
          </a:p>
        </p:txBody>
      </p:sp>
    </p:spTree>
    <p:extLst>
      <p:ext uri="{BB962C8B-B14F-4D97-AF65-F5344CB8AC3E}">
        <p14:creationId xmlns:p14="http://schemas.microsoft.com/office/powerpoint/2010/main" val="929465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88169" y="2050762"/>
            <a:ext cx="9462770" cy="4309745"/>
          </a:xfrm>
          <a:prstGeom prst="rect">
            <a:avLst/>
          </a:prstGeom>
        </p:spPr>
        <p:txBody>
          <a:bodyPr vert="horz" wrap="square" lIns="0" tIns="220979" rIns="0" bIns="0" rtlCol="0">
            <a:spAutoFit/>
          </a:bodyPr>
          <a:lstStyle/>
          <a:p>
            <a:pPr marL="25400" marR="0" lvl="0" indent="0" algn="l" defTabSz="914400" rtl="0" eaLnBrk="1" fontAlgn="auto" latinLnBrk="0" hangingPunct="1">
              <a:lnSpc>
                <a:spcPct val="100000"/>
              </a:lnSpc>
              <a:spcBef>
                <a:spcPts val="1739"/>
              </a:spcBef>
              <a:spcAft>
                <a:spcPts val="0"/>
              </a:spcAft>
              <a:buClrTx/>
              <a:buSzTx/>
              <a:buFontTx/>
              <a:buNone/>
              <a:tabLst/>
              <a:defRPr/>
            </a:pPr>
            <a:r>
              <a:rPr kumimoji="1" sz="3300" b="1" i="0" u="none" strike="noStrike" kern="1200" cap="none" spc="-135" normalizeH="0" baseline="0" noProof="0" dirty="0">
                <a:ln>
                  <a:noFill/>
                </a:ln>
                <a:solidFill>
                  <a:srgbClr val="002A5C"/>
                </a:solidFill>
                <a:effectLst/>
                <a:uLnTx/>
                <a:uFillTx/>
                <a:latin typeface="Trebuchet MS"/>
                <a:ea typeface="+mn-ea"/>
                <a:cs typeface="Trebuchet MS"/>
              </a:rPr>
              <a:t>Loop:</a:t>
            </a:r>
            <a:endParaRPr kumimoji="1" sz="3300" b="0" i="0" u="none" strike="noStrike" kern="1200" cap="none" spc="0" normalizeH="0" baseline="0" noProof="0">
              <a:ln>
                <a:noFill/>
              </a:ln>
              <a:solidFill>
                <a:prstClr val="black"/>
              </a:solidFill>
              <a:effectLst/>
              <a:uLnTx/>
              <a:uFillTx/>
              <a:latin typeface="Trebuchet MS"/>
              <a:ea typeface="+mn-ea"/>
              <a:cs typeface="Trebuchet MS"/>
            </a:endParaRPr>
          </a:p>
          <a:p>
            <a:pPr marL="1092835" marR="0" lvl="0" indent="-617855" algn="l" defTabSz="914400" rtl="0" eaLnBrk="1" fontAlgn="auto" latinLnBrk="0" hangingPunct="1">
              <a:lnSpc>
                <a:spcPct val="100000"/>
              </a:lnSpc>
              <a:spcBef>
                <a:spcPts val="1645"/>
              </a:spcBef>
              <a:spcAft>
                <a:spcPts val="0"/>
              </a:spcAft>
              <a:buClrTx/>
              <a:buSzTx/>
              <a:buFontTx/>
              <a:buAutoNum type="arabicPeriod"/>
              <a:tabLst>
                <a:tab pos="1092835" algn="l"/>
                <a:tab pos="1093470" algn="l"/>
              </a:tabLst>
              <a:defRPr/>
            </a:pPr>
            <a:r>
              <a:rPr kumimoji="1" sz="3300" b="0" i="0" u="none" strike="noStrike" kern="1200" cap="none" spc="-20" normalizeH="0" baseline="0" noProof="0" dirty="0">
                <a:ln>
                  <a:noFill/>
                </a:ln>
                <a:solidFill>
                  <a:srgbClr val="929292"/>
                </a:solidFill>
                <a:effectLst/>
                <a:uLnTx/>
                <a:uFillTx/>
                <a:latin typeface="Arial"/>
                <a:ea typeface="+mn-ea"/>
                <a:cs typeface="Arial"/>
              </a:rPr>
              <a:t>Update </a:t>
            </a:r>
            <a:r>
              <a:rPr kumimoji="1" sz="3300" b="0" i="0" u="none" strike="noStrike" kern="1200" cap="none" spc="-30" normalizeH="0" baseline="0" noProof="0" dirty="0">
                <a:ln>
                  <a:noFill/>
                </a:ln>
                <a:solidFill>
                  <a:srgbClr val="929292"/>
                </a:solidFill>
                <a:effectLst/>
                <a:uLnTx/>
                <a:uFillTx/>
                <a:latin typeface="Arial"/>
                <a:ea typeface="+mn-ea"/>
                <a:cs typeface="Arial"/>
              </a:rPr>
              <a:t>state </a:t>
            </a:r>
            <a:r>
              <a:rPr kumimoji="1" sz="3300" b="0" i="0" u="none" strike="noStrike" kern="1200" cap="none" spc="55" normalizeH="0" baseline="0" noProof="0" dirty="0">
                <a:ln>
                  <a:noFill/>
                </a:ln>
                <a:solidFill>
                  <a:srgbClr val="929292"/>
                </a:solidFill>
                <a:effectLst/>
                <a:uLnTx/>
                <a:uFillTx/>
                <a:latin typeface="Arial"/>
                <a:ea typeface="+mn-ea"/>
                <a:cs typeface="Arial"/>
              </a:rPr>
              <a:t>with </a:t>
            </a:r>
            <a:r>
              <a:rPr kumimoji="1" sz="3300" b="0" i="0" u="none" strike="noStrike" kern="1200" cap="none" spc="75" normalizeH="0" baseline="0" noProof="0" dirty="0">
                <a:ln>
                  <a:noFill/>
                </a:ln>
                <a:solidFill>
                  <a:srgbClr val="929292"/>
                </a:solidFill>
                <a:effectLst/>
                <a:uLnTx/>
                <a:uFillTx/>
                <a:latin typeface="Arial"/>
                <a:ea typeface="+mn-ea"/>
                <a:cs typeface="Arial"/>
              </a:rPr>
              <a:t>IMU</a:t>
            </a:r>
            <a:r>
              <a:rPr kumimoji="1" sz="3300" b="0" i="0" u="none" strike="noStrike" kern="1200" cap="none" spc="365" normalizeH="0" baseline="0" noProof="0" dirty="0">
                <a:ln>
                  <a:noFill/>
                </a:ln>
                <a:solidFill>
                  <a:srgbClr val="929292"/>
                </a:solidFill>
                <a:effectLst/>
                <a:uLnTx/>
                <a:uFillTx/>
                <a:latin typeface="Arial"/>
                <a:ea typeface="+mn-ea"/>
                <a:cs typeface="Arial"/>
              </a:rPr>
              <a:t> </a:t>
            </a:r>
            <a:r>
              <a:rPr kumimoji="1" sz="3300" b="0" i="0" u="none" strike="noStrike" kern="1200" cap="none" spc="40" normalizeH="0" baseline="0" noProof="0" dirty="0">
                <a:ln>
                  <a:noFill/>
                </a:ln>
                <a:solidFill>
                  <a:srgbClr val="929292"/>
                </a:solidFill>
                <a:effectLst/>
                <a:uLnTx/>
                <a:uFillTx/>
                <a:latin typeface="Arial"/>
                <a:ea typeface="+mn-ea"/>
                <a:cs typeface="Arial"/>
              </a:rPr>
              <a:t>inputs</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092835" marR="0" lvl="0" indent="-617855" algn="l" defTabSz="914400" rtl="0" eaLnBrk="1" fontAlgn="auto" latinLnBrk="0" hangingPunct="1">
              <a:lnSpc>
                <a:spcPct val="100000"/>
              </a:lnSpc>
              <a:spcBef>
                <a:spcPts val="1070"/>
              </a:spcBef>
              <a:spcAft>
                <a:spcPts val="0"/>
              </a:spcAft>
              <a:buClrTx/>
              <a:buSzTx/>
              <a:buFontTx/>
              <a:buAutoNum type="arabicPeriod"/>
              <a:tabLst>
                <a:tab pos="1092835" algn="l"/>
                <a:tab pos="1093470" algn="l"/>
              </a:tabLst>
              <a:defRPr/>
            </a:pPr>
            <a:r>
              <a:rPr kumimoji="1" sz="3300" b="0" i="0" u="none" strike="noStrike" kern="1200" cap="none" spc="-95" normalizeH="0" baseline="0" noProof="0" dirty="0">
                <a:ln>
                  <a:noFill/>
                </a:ln>
                <a:solidFill>
                  <a:srgbClr val="929292"/>
                </a:solidFill>
                <a:effectLst/>
                <a:uLnTx/>
                <a:uFillTx/>
                <a:latin typeface="Arial"/>
                <a:ea typeface="+mn-ea"/>
                <a:cs typeface="Arial"/>
              </a:rPr>
              <a:t>Propagate</a:t>
            </a:r>
            <a:r>
              <a:rPr kumimoji="1" sz="3300" b="0" i="0" u="none" strike="noStrike" kern="1200" cap="none" spc="90" normalizeH="0" baseline="0" noProof="0" dirty="0">
                <a:ln>
                  <a:noFill/>
                </a:ln>
                <a:solidFill>
                  <a:srgbClr val="929292"/>
                </a:solidFill>
                <a:effectLst/>
                <a:uLnTx/>
                <a:uFillTx/>
                <a:latin typeface="Arial"/>
                <a:ea typeface="+mn-ea"/>
                <a:cs typeface="Arial"/>
              </a:rPr>
              <a:t> </a:t>
            </a:r>
            <a:r>
              <a:rPr kumimoji="1" sz="3300" b="0" i="0" u="none" strike="noStrike" kern="1200" cap="none" spc="10" normalizeH="0" baseline="0" noProof="0" dirty="0">
                <a:ln>
                  <a:noFill/>
                </a:ln>
                <a:solidFill>
                  <a:srgbClr val="929292"/>
                </a:solidFill>
                <a:effectLst/>
                <a:uLnTx/>
                <a:uFillTx/>
                <a:latin typeface="Arial"/>
                <a:ea typeface="+mn-ea"/>
                <a:cs typeface="Arial"/>
              </a:rPr>
              <a:t>uncertainty</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092835" marR="0" lvl="0" indent="-617855" algn="l" defTabSz="914400" rtl="0" eaLnBrk="1" fontAlgn="auto" latinLnBrk="0" hangingPunct="1">
              <a:lnSpc>
                <a:spcPct val="100000"/>
              </a:lnSpc>
              <a:spcBef>
                <a:spcPts val="1070"/>
              </a:spcBef>
              <a:spcAft>
                <a:spcPts val="0"/>
              </a:spcAft>
              <a:buClrTx/>
              <a:buSzTx/>
              <a:buFontTx/>
              <a:buAutoNum type="arabicPeriod"/>
              <a:tabLst>
                <a:tab pos="1092835" algn="l"/>
                <a:tab pos="1093470" algn="l"/>
              </a:tabLst>
              <a:defRPr/>
            </a:pPr>
            <a:r>
              <a:rPr kumimoji="1" sz="3300" b="0" i="0" u="none" strike="noStrike" kern="1200" cap="none" spc="190" normalizeH="0" baseline="0" noProof="0" dirty="0">
                <a:ln>
                  <a:noFill/>
                </a:ln>
                <a:solidFill>
                  <a:srgbClr val="002A5C"/>
                </a:solidFill>
                <a:effectLst/>
                <a:uLnTx/>
                <a:uFillTx/>
                <a:latin typeface="Arial"/>
                <a:ea typeface="+mn-ea"/>
                <a:cs typeface="Arial"/>
              </a:rPr>
              <a:t>If </a:t>
            </a:r>
            <a:r>
              <a:rPr kumimoji="1" sz="3300" b="1" i="0" u="none" strike="noStrike" kern="1200" cap="none" spc="220" normalizeH="0" baseline="0" noProof="0" dirty="0">
                <a:ln>
                  <a:noFill/>
                </a:ln>
                <a:solidFill>
                  <a:srgbClr val="002A5C"/>
                </a:solidFill>
                <a:effectLst/>
                <a:uLnTx/>
                <a:uFillTx/>
                <a:latin typeface="Trebuchet MS"/>
                <a:ea typeface="+mn-ea"/>
                <a:cs typeface="Trebuchet MS"/>
              </a:rPr>
              <a:t>GNSS </a:t>
            </a:r>
            <a:r>
              <a:rPr kumimoji="1" sz="3300" b="0" i="0" u="none" strike="noStrike" kern="1200" cap="none" spc="-85" normalizeH="0" baseline="0" noProof="0" dirty="0">
                <a:ln>
                  <a:noFill/>
                </a:ln>
                <a:solidFill>
                  <a:srgbClr val="002A5C"/>
                </a:solidFill>
                <a:effectLst/>
                <a:uLnTx/>
                <a:uFillTx/>
                <a:latin typeface="Arial"/>
                <a:ea typeface="+mn-ea"/>
                <a:cs typeface="Arial"/>
              </a:rPr>
              <a:t>or </a:t>
            </a:r>
            <a:r>
              <a:rPr kumimoji="1" sz="3300" b="1" i="0" u="none" strike="noStrike" kern="1200" cap="none" spc="90" normalizeH="0" baseline="0" noProof="0" dirty="0">
                <a:ln>
                  <a:noFill/>
                </a:ln>
                <a:solidFill>
                  <a:srgbClr val="002A5C"/>
                </a:solidFill>
                <a:effectLst/>
                <a:uLnTx/>
                <a:uFillTx/>
                <a:latin typeface="Trebuchet MS"/>
                <a:ea typeface="+mn-ea"/>
                <a:cs typeface="Trebuchet MS"/>
              </a:rPr>
              <a:t>LIDAR </a:t>
            </a:r>
            <a:r>
              <a:rPr kumimoji="1" sz="3300" b="0" i="0" u="none" strike="noStrike" kern="1200" cap="none" spc="10" normalizeH="0" baseline="0" noProof="0" dirty="0">
                <a:ln>
                  <a:noFill/>
                </a:ln>
                <a:solidFill>
                  <a:srgbClr val="002A5C"/>
                </a:solidFill>
                <a:effectLst/>
                <a:uLnTx/>
                <a:uFillTx/>
                <a:latin typeface="Arial"/>
                <a:ea typeface="+mn-ea"/>
                <a:cs typeface="Arial"/>
              </a:rPr>
              <a:t>position</a:t>
            </a:r>
            <a:r>
              <a:rPr kumimoji="1" sz="3300" b="0" i="0" u="none" strike="noStrike" kern="1200" cap="none" spc="-110" normalizeH="0" baseline="0" noProof="0" dirty="0">
                <a:ln>
                  <a:noFill/>
                </a:ln>
                <a:solidFill>
                  <a:srgbClr val="002A5C"/>
                </a:solidFill>
                <a:effectLst/>
                <a:uLnTx/>
                <a:uFillTx/>
                <a:latin typeface="Arial"/>
                <a:ea typeface="+mn-ea"/>
                <a:cs typeface="Arial"/>
              </a:rPr>
              <a:t> </a:t>
            </a:r>
            <a:r>
              <a:rPr kumimoji="1" sz="3300" b="0" i="0" u="none" strike="noStrike" kern="1200" cap="none" spc="-20" normalizeH="0" baseline="0" noProof="0" dirty="0">
                <a:ln>
                  <a:noFill/>
                </a:ln>
                <a:solidFill>
                  <a:srgbClr val="002A5C"/>
                </a:solidFill>
                <a:effectLst/>
                <a:uLnTx/>
                <a:uFillTx/>
                <a:latin typeface="Arial"/>
                <a:ea typeface="+mn-ea"/>
                <a:cs typeface="Arial"/>
              </a:rPr>
              <a:t>available: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26260" marR="0" lvl="1" indent="-618490" algn="l" defTabSz="914400" rtl="0" eaLnBrk="1" fontAlgn="auto" latinLnBrk="0" hangingPunct="1">
              <a:lnSpc>
                <a:spcPct val="100000"/>
              </a:lnSpc>
              <a:spcBef>
                <a:spcPts val="1070"/>
              </a:spcBef>
              <a:spcAft>
                <a:spcPts val="0"/>
              </a:spcAft>
              <a:buClrTx/>
              <a:buSzTx/>
              <a:buFontTx/>
              <a:buAutoNum type="arabicPeriod"/>
              <a:tabLst>
                <a:tab pos="1826260" algn="l"/>
                <a:tab pos="1826895" algn="l"/>
              </a:tabLst>
              <a:defRPr/>
            </a:pPr>
            <a:r>
              <a:rPr kumimoji="1" sz="3300" b="0" i="0" u="none" strike="noStrike" kern="1200" cap="none" spc="-70" normalizeH="0" baseline="0" noProof="0" dirty="0">
                <a:ln>
                  <a:noFill/>
                </a:ln>
                <a:solidFill>
                  <a:srgbClr val="002A5C"/>
                </a:solidFill>
                <a:effectLst/>
                <a:uLnTx/>
                <a:uFillTx/>
                <a:latin typeface="Arial"/>
                <a:ea typeface="+mn-ea"/>
                <a:cs typeface="Arial"/>
              </a:rPr>
              <a:t>Compute </a:t>
            </a:r>
            <a:r>
              <a:rPr kumimoji="1" sz="3300" b="0" i="0" u="none" strike="noStrike" kern="1200" cap="none" spc="-20" normalizeH="0" baseline="0" noProof="0" dirty="0">
                <a:ln>
                  <a:noFill/>
                </a:ln>
                <a:solidFill>
                  <a:srgbClr val="002A5C"/>
                </a:solidFill>
                <a:effectLst/>
                <a:uLnTx/>
                <a:uFillTx/>
                <a:latin typeface="Arial"/>
                <a:ea typeface="+mn-ea"/>
                <a:cs typeface="Arial"/>
              </a:rPr>
              <a:t>Kalman</a:t>
            </a:r>
            <a:r>
              <a:rPr kumimoji="1" sz="3300" b="0" i="0" u="none" strike="noStrike" kern="1200" cap="none" spc="254" normalizeH="0" baseline="0" noProof="0" dirty="0">
                <a:ln>
                  <a:noFill/>
                </a:ln>
                <a:solidFill>
                  <a:srgbClr val="002A5C"/>
                </a:solidFill>
                <a:effectLst/>
                <a:uLnTx/>
                <a:uFillTx/>
                <a:latin typeface="Arial"/>
                <a:ea typeface="+mn-ea"/>
                <a:cs typeface="Arial"/>
              </a:rPr>
              <a:t> </a:t>
            </a:r>
            <a:r>
              <a:rPr kumimoji="1" sz="3300" b="0" i="0" u="none" strike="noStrike" kern="1200" cap="none" spc="-40" normalizeH="0" baseline="0" noProof="0" dirty="0">
                <a:ln>
                  <a:noFill/>
                </a:ln>
                <a:solidFill>
                  <a:srgbClr val="002A5C"/>
                </a:solidFill>
                <a:effectLst/>
                <a:uLnTx/>
                <a:uFillTx/>
                <a:latin typeface="Arial"/>
                <a:ea typeface="+mn-ea"/>
                <a:cs typeface="Arial"/>
              </a:rPr>
              <a:t>gain</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4747895" marR="0" lvl="0" indent="0" algn="l" defTabSz="914400" rtl="0" eaLnBrk="1" fontAlgn="auto" latinLnBrk="0" hangingPunct="1">
              <a:lnSpc>
                <a:spcPts val="2975"/>
              </a:lnSpc>
              <a:spcBef>
                <a:spcPts val="262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K</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240" normalizeH="0" baseline="0" noProof="0" dirty="0">
                <a:ln>
                  <a:noFill/>
                </a:ln>
                <a:solidFill>
                  <a:prstClr val="black"/>
                </a:solidFill>
                <a:effectLst/>
                <a:uLnTx/>
                <a:uFillTx/>
                <a:latin typeface="Times New Roman"/>
                <a:ea typeface="+mn-ea"/>
                <a:cs typeface="Times New Roman"/>
              </a:rPr>
              <a:t>P</a:t>
            </a:r>
            <a:r>
              <a:rPr kumimoji="1" sz="4950" b="0" i="0" u="none" strike="noStrike" kern="1200" cap="none" spc="-1860" normalizeH="0" baseline="14309" noProof="0" dirty="0">
                <a:ln>
                  <a:noFill/>
                </a:ln>
                <a:solidFill>
                  <a:prstClr val="black"/>
                </a:solidFill>
                <a:effectLst/>
                <a:uLnTx/>
                <a:uFillTx/>
                <a:latin typeface="Lucida Sans Unicode"/>
                <a:ea typeface="+mn-ea"/>
                <a:cs typeface="Lucida Sans Unicode"/>
              </a:rPr>
              <a:t>ˇ</a:t>
            </a:r>
            <a:r>
              <a:rPr kumimoji="1" sz="4950" b="0" i="0" u="none" strike="noStrike" kern="1200" cap="none" spc="-907" normalizeH="0" baseline="14309" noProof="0" dirty="0">
                <a:ln>
                  <a:noFill/>
                </a:ln>
                <a:solidFill>
                  <a:prstClr val="black"/>
                </a:solidFill>
                <a:effectLst/>
                <a:uLnTx/>
                <a:uFillTx/>
                <a:latin typeface="Lucida Sans Unicode"/>
                <a:ea typeface="+mn-ea"/>
                <a:cs typeface="Lucida Sans Unicode"/>
              </a:rPr>
              <a:t> </a:t>
            </a:r>
            <a:r>
              <a:rPr kumimoji="1" sz="3525" b="0" i="1" u="none" strike="noStrike" kern="1200" cap="none" spc="-419" normalizeH="0" baseline="-18912" noProof="0" dirty="0">
                <a:ln>
                  <a:noFill/>
                </a:ln>
                <a:solidFill>
                  <a:prstClr val="black"/>
                </a:solidFill>
                <a:effectLst/>
                <a:uLnTx/>
                <a:uFillTx/>
                <a:latin typeface="Times New Roman"/>
                <a:ea typeface="+mn-ea"/>
                <a:cs typeface="Times New Roman"/>
              </a:rPr>
              <a:t>k</a:t>
            </a:r>
            <a:r>
              <a:rPr kumimoji="1" sz="3300" b="1" i="0" u="none" strike="noStrike" kern="1200" cap="none" spc="-280" normalizeH="0" baseline="0" noProof="0" dirty="0">
                <a:ln>
                  <a:noFill/>
                </a:ln>
                <a:solidFill>
                  <a:prstClr val="black"/>
                </a:solidFill>
                <a:effectLst/>
                <a:uLnTx/>
                <a:uFillTx/>
                <a:latin typeface="Times New Roman"/>
                <a:ea typeface="+mn-ea"/>
                <a:cs typeface="Times New Roman"/>
              </a:rPr>
              <a:t>H</a:t>
            </a:r>
            <a:r>
              <a:rPr kumimoji="1" sz="3525" b="0" i="1" u="none" strike="noStrike" kern="1200" cap="none" spc="-419" normalizeH="0" baseline="28368" noProof="0" dirty="0">
                <a:ln>
                  <a:noFill/>
                </a:ln>
                <a:solidFill>
                  <a:prstClr val="black"/>
                </a:solidFill>
                <a:effectLst/>
                <a:uLnTx/>
                <a:uFillTx/>
                <a:latin typeface="Times New Roman"/>
                <a:ea typeface="+mn-ea"/>
                <a:cs typeface="Times New Roman"/>
              </a:rPr>
              <a:t>T</a:t>
            </a:r>
            <a:r>
              <a:rPr kumimoji="1" sz="3300" b="0" i="0" u="none" strike="noStrike" kern="1200" cap="none" spc="-280" normalizeH="0" baseline="0" noProof="0" dirty="0">
                <a:ln>
                  <a:noFill/>
                </a:ln>
                <a:solidFill>
                  <a:prstClr val="black"/>
                </a:solidFill>
                <a:effectLst/>
                <a:uLnTx/>
                <a:uFillTx/>
                <a:latin typeface="Lucida Sans Unicode"/>
                <a:ea typeface="+mn-ea"/>
                <a:cs typeface="Lucida Sans Unicode"/>
              </a:rPr>
              <a:t>(</a:t>
            </a:r>
            <a:r>
              <a:rPr kumimoji="1" sz="3300" b="1" i="0" u="none" strike="noStrike" kern="1200" cap="none" spc="-280" normalizeH="0" baseline="0" noProof="0" dirty="0">
                <a:ln>
                  <a:noFill/>
                </a:ln>
                <a:solidFill>
                  <a:prstClr val="black"/>
                </a:solidFill>
                <a:effectLst/>
                <a:uLnTx/>
                <a:uFillTx/>
                <a:latin typeface="Times New Roman"/>
                <a:ea typeface="+mn-ea"/>
                <a:cs typeface="Times New Roman"/>
              </a:rPr>
              <a:t>H</a:t>
            </a:r>
            <a:r>
              <a:rPr kumimoji="1" sz="3525" b="0" i="1" u="none" strike="noStrike" kern="1200" cap="none" spc="-419" normalizeH="0" baseline="-18912" noProof="0" dirty="0">
                <a:ln>
                  <a:noFill/>
                </a:ln>
                <a:solidFill>
                  <a:prstClr val="black"/>
                </a:solidFill>
                <a:effectLst/>
                <a:uLnTx/>
                <a:uFillTx/>
                <a:latin typeface="Times New Roman"/>
                <a:ea typeface="+mn-ea"/>
                <a:cs typeface="Times New Roman"/>
              </a:rPr>
              <a:t>k</a:t>
            </a:r>
            <a:r>
              <a:rPr kumimoji="1" sz="3300" b="1" i="0" u="none" strike="noStrike" kern="1200" cap="none" spc="-280" normalizeH="0" baseline="0" noProof="0" dirty="0">
                <a:ln>
                  <a:noFill/>
                </a:ln>
                <a:solidFill>
                  <a:prstClr val="black"/>
                </a:solidFill>
                <a:effectLst/>
                <a:uLnTx/>
                <a:uFillTx/>
                <a:latin typeface="Times New Roman"/>
                <a:ea typeface="+mn-ea"/>
                <a:cs typeface="Times New Roman"/>
              </a:rPr>
              <a:t>P</a:t>
            </a:r>
            <a:r>
              <a:rPr kumimoji="1" sz="4950" b="0" i="0" u="none" strike="noStrike" kern="1200" cap="none" spc="-419" normalizeH="0" baseline="14309" noProof="0" dirty="0">
                <a:ln>
                  <a:noFill/>
                </a:ln>
                <a:solidFill>
                  <a:prstClr val="black"/>
                </a:solidFill>
                <a:effectLst/>
                <a:uLnTx/>
                <a:uFillTx/>
                <a:latin typeface="Lucida Sans Unicode"/>
                <a:ea typeface="+mn-ea"/>
                <a:cs typeface="Lucida Sans Unicode"/>
              </a:rPr>
              <a:t>ˇ </a:t>
            </a:r>
            <a:r>
              <a:rPr kumimoji="1" sz="3525" b="0" i="1" u="none" strike="noStrike" kern="1200" cap="none" spc="22" normalizeH="0" baseline="-18912" noProof="0" dirty="0">
                <a:ln>
                  <a:noFill/>
                </a:ln>
                <a:solidFill>
                  <a:prstClr val="black"/>
                </a:solidFill>
                <a:effectLst/>
                <a:uLnTx/>
                <a:uFillTx/>
                <a:latin typeface="Times New Roman"/>
                <a:ea typeface="+mn-ea"/>
                <a:cs typeface="Times New Roman"/>
              </a:rPr>
              <a:t>k</a:t>
            </a:r>
            <a:r>
              <a:rPr kumimoji="1" sz="3300" b="1" i="0" u="none" strike="noStrike" kern="1200" cap="none" spc="15" normalizeH="0" baseline="0" noProof="0" dirty="0">
                <a:ln>
                  <a:noFill/>
                </a:ln>
                <a:solidFill>
                  <a:prstClr val="black"/>
                </a:solidFill>
                <a:effectLst/>
                <a:uLnTx/>
                <a:uFillTx/>
                <a:latin typeface="Times New Roman"/>
                <a:ea typeface="+mn-ea"/>
                <a:cs typeface="Times New Roman"/>
              </a:rPr>
              <a:t>H</a:t>
            </a:r>
            <a:r>
              <a:rPr kumimoji="1" sz="3525" b="0" i="1" u="none" strike="noStrike" kern="1200" cap="none" spc="22" normalizeH="0" baseline="28368" noProof="0" dirty="0">
                <a:ln>
                  <a:noFill/>
                </a:ln>
                <a:solidFill>
                  <a:prstClr val="black"/>
                </a:solidFill>
                <a:effectLst/>
                <a:uLnTx/>
                <a:uFillTx/>
                <a:latin typeface="Times New Roman"/>
                <a:ea typeface="+mn-ea"/>
                <a:cs typeface="Times New Roman"/>
              </a:rPr>
              <a:t>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48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40" normalizeH="0" baseline="0" noProof="0" dirty="0">
                <a:ln>
                  <a:noFill/>
                </a:ln>
                <a:solidFill>
                  <a:prstClr val="black"/>
                </a:solidFill>
                <a:effectLst/>
                <a:uLnTx/>
                <a:uFillTx/>
                <a:latin typeface="Times New Roman"/>
                <a:ea typeface="+mn-ea"/>
                <a:cs typeface="Times New Roman"/>
              </a:rPr>
              <a:t>R</a:t>
            </a:r>
            <a:r>
              <a:rPr kumimoji="1" sz="3300" b="0" i="0" u="none" strike="noStrike" kern="1200" cap="none" spc="-140" normalizeH="0" baseline="0" noProof="0" dirty="0">
                <a:ln>
                  <a:noFill/>
                </a:ln>
                <a:solidFill>
                  <a:prstClr val="black"/>
                </a:solidFill>
                <a:effectLst/>
                <a:uLnTx/>
                <a:uFillTx/>
                <a:latin typeface="Lucida Sans Unicode"/>
                <a:ea typeface="+mn-ea"/>
                <a:cs typeface="Lucida Sans Unicode"/>
              </a:rPr>
              <a:t>)</a:t>
            </a:r>
            <a:r>
              <a:rPr kumimoji="1" sz="3525" b="0" i="0" u="none" strike="noStrike" kern="1200" cap="none" spc="-209" normalizeH="0" baseline="28368" noProof="0" dirty="0">
                <a:ln>
                  <a:noFill/>
                </a:ln>
                <a:solidFill>
                  <a:prstClr val="black"/>
                </a:solidFill>
                <a:effectLst/>
                <a:uLnTx/>
                <a:uFillTx/>
                <a:latin typeface="Lucida Sans Unicode"/>
                <a:ea typeface="+mn-ea"/>
                <a:cs typeface="Lucida Sans Unicode"/>
              </a:rPr>
              <a:t>−1</a:t>
            </a:r>
            <a:endParaRPr kumimoji="1" sz="3525" b="0" i="0" u="none" strike="noStrike" kern="1200" cap="none" spc="0" normalizeH="0" baseline="28368" noProof="0">
              <a:ln>
                <a:noFill/>
              </a:ln>
              <a:solidFill>
                <a:prstClr val="black"/>
              </a:solidFill>
              <a:effectLst/>
              <a:uLnTx/>
              <a:uFillTx/>
              <a:latin typeface="Lucida Sans Unicode"/>
              <a:ea typeface="+mn-ea"/>
              <a:cs typeface="Lucida Sans Unicode"/>
            </a:endParaRPr>
          </a:p>
          <a:p>
            <a:pPr marL="0" marR="1369695" lvl="0" indent="0" algn="r" defTabSz="914400" rtl="0" eaLnBrk="1" fontAlgn="auto" latinLnBrk="0" hangingPunct="1">
              <a:lnSpc>
                <a:spcPts val="1835"/>
              </a:lnSpc>
              <a:spcBef>
                <a:spcPts val="0"/>
              </a:spcBef>
              <a:spcAft>
                <a:spcPts val="0"/>
              </a:spcAft>
              <a:buClrTx/>
              <a:buSzTx/>
              <a:buFontTx/>
              <a:buNone/>
              <a:tabLst>
                <a:tab pos="1505585" algn="l"/>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	k</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3" name="object 3"/>
          <p:cNvSpPr/>
          <p:nvPr/>
        </p:nvSpPr>
        <p:spPr>
          <a:xfrm>
            <a:off x="12602204" y="5026268"/>
            <a:ext cx="3056700" cy="16891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1050180" y="2147307"/>
            <a:ext cx="2083259" cy="240267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3671208" y="3037034"/>
            <a:ext cx="848890" cy="155629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5329910" y="3502775"/>
            <a:ext cx="1222920" cy="115087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object 7"/>
          <p:cNvGrpSpPr/>
          <p:nvPr/>
        </p:nvGrpSpPr>
        <p:grpSpPr>
          <a:xfrm>
            <a:off x="10140963" y="6320380"/>
            <a:ext cx="508634" cy="798830"/>
            <a:chOff x="10140963" y="6320380"/>
            <a:chExt cx="508634" cy="798830"/>
          </a:xfrm>
        </p:grpSpPr>
        <p:sp>
          <p:nvSpPr>
            <p:cNvPr id="8" name="object 8"/>
            <p:cNvSpPr/>
            <p:nvPr/>
          </p:nvSpPr>
          <p:spPr>
            <a:xfrm>
              <a:off x="10206257" y="6424040"/>
              <a:ext cx="427990" cy="679450"/>
            </a:xfrm>
            <a:custGeom>
              <a:avLst/>
              <a:gdLst/>
              <a:ahLst/>
              <a:cxnLst/>
              <a:rect l="l" t="t" r="r" b="b"/>
              <a:pathLst>
                <a:path w="427990" h="679450">
                  <a:moveTo>
                    <a:pt x="427586" y="678848"/>
                  </a:moveTo>
                  <a:lnTo>
                    <a:pt x="8370" y="13289"/>
                  </a:lnTo>
                  <a:lnTo>
                    <a:pt x="0" y="0"/>
                  </a:lnTo>
                </a:path>
              </a:pathLst>
            </a:custGeom>
            <a:ln w="31412">
              <a:solidFill>
                <a:srgbClr val="92929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0140963" y="6320380"/>
              <a:ext cx="132715" cy="154305"/>
            </a:xfrm>
            <a:custGeom>
              <a:avLst/>
              <a:gdLst/>
              <a:ahLst/>
              <a:cxnLst/>
              <a:rect l="l" t="t" r="r" b="b"/>
              <a:pathLst>
                <a:path w="132715" h="154304">
                  <a:moveTo>
                    <a:pt x="0" y="0"/>
                  </a:moveTo>
                  <a:lnTo>
                    <a:pt x="15189" y="153781"/>
                  </a:lnTo>
                  <a:lnTo>
                    <a:pt x="132138" y="80117"/>
                  </a:lnTo>
                  <a:lnTo>
                    <a:pt x="0" y="0"/>
                  </a:lnTo>
                  <a:close/>
                </a:path>
              </a:pathLst>
            </a:custGeom>
            <a:solidFill>
              <a:srgbClr val="92929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object 10"/>
          <p:cNvSpPr txBox="1"/>
          <p:nvPr/>
        </p:nvSpPr>
        <p:spPr>
          <a:xfrm>
            <a:off x="9469463" y="7219890"/>
            <a:ext cx="3296920" cy="402590"/>
          </a:xfrm>
          <a:prstGeom prst="rect">
            <a:avLst/>
          </a:prstGeom>
        </p:spPr>
        <p:txBody>
          <a:bodyPr vert="horz" wrap="square" lIns="0" tIns="15240" rIns="0" bIns="0" rtlCol="0">
            <a:spAutoFit/>
          </a:bodyPr>
          <a:lstStyle/>
          <a:p>
            <a:pPr marL="38100" marR="0" lvl="0" indent="0" algn="l" defTabSz="914400" rtl="0" eaLnBrk="1" fontAlgn="auto" latinLnBrk="0" hangingPunct="1">
              <a:lnSpc>
                <a:spcPct val="100000"/>
              </a:lnSpc>
              <a:spcBef>
                <a:spcPts val="120"/>
              </a:spcBef>
              <a:spcAft>
                <a:spcPts val="0"/>
              </a:spcAft>
              <a:buClrTx/>
              <a:buSzTx/>
              <a:buFontTx/>
              <a:buNone/>
              <a:tabLst>
                <a:tab pos="1081405" algn="l"/>
                <a:tab pos="2359025" algn="l"/>
              </a:tabLst>
              <a:defRPr/>
            </a:pPr>
            <a:r>
              <a:rPr kumimoji="1" sz="3675" b="0" i="0" u="none" strike="noStrike" kern="1200" cap="none" spc="-187" normalizeH="0" baseline="12471" noProof="0" dirty="0">
                <a:ln>
                  <a:noFill/>
                </a:ln>
                <a:solidFill>
                  <a:prstClr val="black"/>
                </a:solidFill>
                <a:effectLst/>
                <a:uLnTx/>
                <a:uFillTx/>
                <a:latin typeface="Arial"/>
                <a:ea typeface="+mn-ea"/>
                <a:cs typeface="Arial"/>
              </a:rPr>
              <a:t>One</a:t>
            </a:r>
            <a:r>
              <a:rPr kumimoji="1" sz="3675" b="0" i="0" u="none" strike="noStrike" kern="1200" cap="none" spc="112" normalizeH="0" baseline="12471" noProof="0" dirty="0">
                <a:ln>
                  <a:noFill/>
                </a:ln>
                <a:solidFill>
                  <a:prstClr val="black"/>
                </a:solidFill>
                <a:effectLst/>
                <a:uLnTx/>
                <a:uFillTx/>
                <a:latin typeface="Arial"/>
                <a:ea typeface="+mn-ea"/>
                <a:cs typeface="Arial"/>
              </a:rPr>
              <a:t> </a:t>
            </a:r>
            <a:r>
              <a:rPr kumimoji="1" sz="3675" b="0" i="0" u="none" strike="noStrike" kern="1200" cap="none" spc="7" normalizeH="0" baseline="12471" noProof="0" dirty="0">
                <a:ln>
                  <a:noFill/>
                </a:ln>
                <a:solidFill>
                  <a:prstClr val="black"/>
                </a:solidFill>
                <a:effectLst/>
                <a:uLnTx/>
                <a:uFillTx/>
                <a:latin typeface="Arial"/>
                <a:ea typeface="+mn-ea"/>
                <a:cs typeface="Arial"/>
              </a:rPr>
              <a:t>of	</a:t>
            </a:r>
            <a:r>
              <a:rPr kumimoji="1" sz="3675" b="1" i="0" u="none" strike="noStrike" kern="1200" cap="none" spc="15" normalizeH="0" baseline="13605" noProof="0" dirty="0">
                <a:ln>
                  <a:noFill/>
                </a:ln>
                <a:solidFill>
                  <a:prstClr val="black"/>
                </a:solidFill>
                <a:effectLst/>
                <a:uLnTx/>
                <a:uFillTx/>
                <a:latin typeface="Times New Roman"/>
                <a:ea typeface="+mn-ea"/>
                <a:cs typeface="Times New Roman"/>
              </a:rPr>
              <a:t>R</a:t>
            </a:r>
            <a:r>
              <a:rPr kumimoji="1" sz="1750" b="0" i="0" u="none" strike="noStrike" kern="1200" cap="none" spc="10" normalizeH="0" baseline="0" noProof="0" dirty="0">
                <a:ln>
                  <a:noFill/>
                </a:ln>
                <a:solidFill>
                  <a:prstClr val="black"/>
                </a:solidFill>
                <a:effectLst/>
                <a:uLnTx/>
                <a:uFillTx/>
                <a:latin typeface="Lucida Sans Unicode"/>
                <a:ea typeface="+mn-ea"/>
                <a:cs typeface="Lucida Sans Unicode"/>
              </a:rPr>
              <a:t>GNSS</a:t>
            </a:r>
            <a:r>
              <a:rPr kumimoji="1" sz="1750" b="0" i="0" u="none" strike="noStrike" kern="1200" cap="none" spc="120" normalizeH="0" baseline="0" noProof="0" dirty="0">
                <a:ln>
                  <a:noFill/>
                </a:ln>
                <a:solidFill>
                  <a:prstClr val="black"/>
                </a:solidFill>
                <a:effectLst/>
                <a:uLnTx/>
                <a:uFillTx/>
                <a:latin typeface="Lucida Sans Unicode"/>
                <a:ea typeface="+mn-ea"/>
                <a:cs typeface="Lucida Sans Unicode"/>
              </a:rPr>
              <a:t> </a:t>
            </a:r>
            <a:r>
              <a:rPr kumimoji="1" sz="3675" b="0" i="0" u="none" strike="noStrike" kern="1200" cap="none" spc="7" normalizeH="0" baseline="6802" noProof="0" dirty="0">
                <a:ln>
                  <a:noFill/>
                </a:ln>
                <a:solidFill>
                  <a:prstClr val="black"/>
                </a:solidFill>
                <a:effectLst/>
                <a:uLnTx/>
                <a:uFillTx/>
                <a:latin typeface="Times New Roman"/>
                <a:ea typeface="+mn-ea"/>
                <a:cs typeface="Times New Roman"/>
              </a:rPr>
              <a:t>or	</a:t>
            </a:r>
            <a:r>
              <a:rPr kumimoji="1" sz="3675" b="1" i="0" u="none" strike="noStrike" kern="1200" cap="none" spc="60" normalizeH="0" baseline="13605" noProof="0" dirty="0">
                <a:ln>
                  <a:noFill/>
                </a:ln>
                <a:solidFill>
                  <a:prstClr val="black"/>
                </a:solidFill>
                <a:effectLst/>
                <a:uLnTx/>
                <a:uFillTx/>
                <a:latin typeface="Times New Roman"/>
                <a:ea typeface="+mn-ea"/>
                <a:cs typeface="Times New Roman"/>
              </a:rPr>
              <a:t>R</a:t>
            </a:r>
            <a:r>
              <a:rPr kumimoji="1" sz="1750" b="0" i="0" u="none" strike="noStrike" kern="1200" cap="none" spc="40" normalizeH="0" baseline="0" noProof="0" dirty="0">
                <a:ln>
                  <a:noFill/>
                </a:ln>
                <a:solidFill>
                  <a:prstClr val="black"/>
                </a:solidFill>
                <a:effectLst/>
                <a:uLnTx/>
                <a:uFillTx/>
                <a:latin typeface="Lucida Sans Unicode"/>
                <a:ea typeface="+mn-ea"/>
                <a:cs typeface="Lucida Sans Unicode"/>
              </a:rPr>
              <a:t>LIDAR</a:t>
            </a:r>
            <a:endParaRPr kumimoji="1" sz="1750" b="0" i="0" u="none" strike="noStrike" kern="1200" cap="none" spc="0" normalizeH="0" baseline="0" noProof="0">
              <a:ln>
                <a:noFill/>
              </a:ln>
              <a:solidFill>
                <a:prstClr val="black"/>
              </a:solidFill>
              <a:effectLst/>
              <a:uLnTx/>
              <a:uFillTx/>
              <a:latin typeface="Lucida Sans Unicode"/>
              <a:ea typeface="+mn-ea"/>
              <a:cs typeface="Lucida Sans Unicode"/>
            </a:endParaRPr>
          </a:p>
        </p:txBody>
      </p:sp>
      <p:grpSp>
        <p:nvGrpSpPr>
          <p:cNvPr id="11" name="object 11"/>
          <p:cNvGrpSpPr/>
          <p:nvPr/>
        </p:nvGrpSpPr>
        <p:grpSpPr>
          <a:xfrm>
            <a:off x="1327493" y="3311310"/>
            <a:ext cx="346075" cy="1212850"/>
            <a:chOff x="1327493" y="3311310"/>
            <a:chExt cx="346075" cy="1212850"/>
          </a:xfrm>
        </p:grpSpPr>
        <p:sp>
          <p:nvSpPr>
            <p:cNvPr id="12" name="object 12"/>
            <p:cNvSpPr/>
            <p:nvPr/>
          </p:nvSpPr>
          <p:spPr>
            <a:xfrm>
              <a:off x="1353671" y="3416321"/>
              <a:ext cx="279400" cy="504190"/>
            </a:xfrm>
            <a:custGeom>
              <a:avLst/>
              <a:gdLst/>
              <a:ahLst/>
              <a:cxnLst/>
              <a:rect l="l" t="t" r="r" b="b"/>
              <a:pathLst>
                <a:path w="279400" h="504189">
                  <a:moveTo>
                    <a:pt x="279218" y="503700"/>
                  </a:moveTo>
                  <a:lnTo>
                    <a:pt x="222477" y="477527"/>
                  </a:lnTo>
                  <a:lnTo>
                    <a:pt x="172165" y="450768"/>
                  </a:lnTo>
                  <a:lnTo>
                    <a:pt x="128282" y="423424"/>
                  </a:lnTo>
                  <a:lnTo>
                    <a:pt x="90828" y="395495"/>
                  </a:lnTo>
                  <a:lnTo>
                    <a:pt x="59804" y="366980"/>
                  </a:lnTo>
                  <a:lnTo>
                    <a:pt x="35209" y="337880"/>
                  </a:lnTo>
                  <a:lnTo>
                    <a:pt x="5307" y="277924"/>
                  </a:lnTo>
                  <a:lnTo>
                    <a:pt x="0" y="247068"/>
                  </a:lnTo>
                  <a:lnTo>
                    <a:pt x="1122" y="215627"/>
                  </a:lnTo>
                  <a:lnTo>
                    <a:pt x="22653" y="150989"/>
                  </a:lnTo>
                  <a:lnTo>
                    <a:pt x="43063" y="117791"/>
                  </a:lnTo>
                  <a:lnTo>
                    <a:pt x="69902" y="84009"/>
                  </a:lnTo>
                  <a:lnTo>
                    <a:pt x="103170" y="49641"/>
                  </a:lnTo>
                  <a:lnTo>
                    <a:pt x="142868" y="14688"/>
                  </a:lnTo>
                  <a:lnTo>
                    <a:pt x="164584" y="0"/>
                  </a:lnTo>
                </a:path>
              </a:pathLst>
            </a:custGeom>
            <a:ln w="5235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436734" y="3311310"/>
              <a:ext cx="236854" cy="208279"/>
            </a:xfrm>
            <a:custGeom>
              <a:avLst/>
              <a:gdLst/>
              <a:ahLst/>
              <a:cxnLst/>
              <a:rect l="l" t="t" r="r" b="b"/>
              <a:pathLst>
                <a:path w="236855" h="208279">
                  <a:moveTo>
                    <a:pt x="236770" y="0"/>
                  </a:moveTo>
                  <a:lnTo>
                    <a:pt x="0" y="31211"/>
                  </a:lnTo>
                  <a:lnTo>
                    <a:pt x="119676" y="208143"/>
                  </a:lnTo>
                  <a:lnTo>
                    <a:pt x="23677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1353671" y="3914939"/>
              <a:ext cx="279400" cy="504190"/>
            </a:xfrm>
            <a:custGeom>
              <a:avLst/>
              <a:gdLst/>
              <a:ahLst/>
              <a:cxnLst/>
              <a:rect l="l" t="t" r="r" b="b"/>
              <a:pathLst>
                <a:path w="279400" h="504189">
                  <a:moveTo>
                    <a:pt x="279218" y="0"/>
                  </a:moveTo>
                  <a:lnTo>
                    <a:pt x="222477" y="26173"/>
                  </a:lnTo>
                  <a:lnTo>
                    <a:pt x="172165" y="52932"/>
                  </a:lnTo>
                  <a:lnTo>
                    <a:pt x="128282" y="80276"/>
                  </a:lnTo>
                  <a:lnTo>
                    <a:pt x="90828" y="108205"/>
                  </a:lnTo>
                  <a:lnTo>
                    <a:pt x="59804" y="136720"/>
                  </a:lnTo>
                  <a:lnTo>
                    <a:pt x="35209" y="165820"/>
                  </a:lnTo>
                  <a:lnTo>
                    <a:pt x="5307" y="225776"/>
                  </a:lnTo>
                  <a:lnTo>
                    <a:pt x="0" y="256632"/>
                  </a:lnTo>
                  <a:lnTo>
                    <a:pt x="1122" y="288073"/>
                  </a:lnTo>
                  <a:lnTo>
                    <a:pt x="22653" y="352711"/>
                  </a:lnTo>
                  <a:lnTo>
                    <a:pt x="43063" y="385909"/>
                  </a:lnTo>
                  <a:lnTo>
                    <a:pt x="69902" y="419691"/>
                  </a:lnTo>
                  <a:lnTo>
                    <a:pt x="103170" y="454059"/>
                  </a:lnTo>
                  <a:lnTo>
                    <a:pt x="142868" y="489012"/>
                  </a:lnTo>
                  <a:lnTo>
                    <a:pt x="164584" y="503700"/>
                  </a:lnTo>
                </a:path>
              </a:pathLst>
            </a:custGeom>
            <a:ln w="5235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436734" y="4315508"/>
              <a:ext cx="236854" cy="208279"/>
            </a:xfrm>
            <a:custGeom>
              <a:avLst/>
              <a:gdLst/>
              <a:ahLst/>
              <a:cxnLst/>
              <a:rect l="l" t="t" r="r" b="b"/>
              <a:pathLst>
                <a:path w="236855" h="208279">
                  <a:moveTo>
                    <a:pt x="119676" y="0"/>
                  </a:moveTo>
                  <a:lnTo>
                    <a:pt x="0" y="176931"/>
                  </a:lnTo>
                  <a:lnTo>
                    <a:pt x="236770" y="208142"/>
                  </a:lnTo>
                  <a:lnTo>
                    <a:pt x="1196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object 16"/>
          <p:cNvSpPr txBox="1">
            <a:spLocks noGrp="1"/>
          </p:cNvSpPr>
          <p:nvPr>
            <p:ph type="title"/>
          </p:nvPr>
        </p:nvSpPr>
        <p:spPr>
          <a:xfrm>
            <a:off x="1432282" y="584140"/>
            <a:ext cx="9388475" cy="930275"/>
          </a:xfrm>
          <a:prstGeom prst="rect">
            <a:avLst/>
          </a:prstGeom>
        </p:spPr>
        <p:txBody>
          <a:bodyPr vert="horz" wrap="square" lIns="0" tIns="17145" rIns="0" bIns="0" rtlCol="0">
            <a:spAutoFit/>
          </a:bodyPr>
          <a:lstStyle/>
          <a:p>
            <a:pPr marL="12700">
              <a:lnSpc>
                <a:spcPct val="100000"/>
              </a:lnSpc>
              <a:spcBef>
                <a:spcPts val="135"/>
              </a:spcBef>
            </a:pPr>
            <a:r>
              <a:rPr sz="5900" spc="145" dirty="0">
                <a:solidFill>
                  <a:srgbClr val="002A5C"/>
                </a:solidFill>
              </a:rPr>
              <a:t>EKF </a:t>
            </a:r>
            <a:r>
              <a:rPr sz="5900" b="0" spc="-215" dirty="0">
                <a:solidFill>
                  <a:srgbClr val="002A5C"/>
                </a:solidFill>
                <a:latin typeface="Arial"/>
                <a:cs typeface="Arial"/>
              </a:rPr>
              <a:t>| </a:t>
            </a:r>
            <a:r>
              <a:rPr sz="5900" b="0" spc="130" dirty="0">
                <a:solidFill>
                  <a:srgbClr val="002A5C"/>
                </a:solidFill>
                <a:latin typeface="Arial"/>
                <a:cs typeface="Arial"/>
              </a:rPr>
              <a:t>IMU </a:t>
            </a:r>
            <a:r>
              <a:rPr sz="5900" b="0" spc="114" dirty="0">
                <a:solidFill>
                  <a:srgbClr val="002A5C"/>
                </a:solidFill>
                <a:latin typeface="Arial"/>
                <a:cs typeface="Arial"/>
              </a:rPr>
              <a:t>+ </a:t>
            </a:r>
            <a:r>
              <a:rPr sz="5900" b="0" spc="-310" dirty="0">
                <a:solidFill>
                  <a:srgbClr val="002A5C"/>
                </a:solidFill>
                <a:latin typeface="Arial"/>
                <a:cs typeface="Arial"/>
              </a:rPr>
              <a:t>GNSS </a:t>
            </a:r>
            <a:r>
              <a:rPr sz="5900" b="0" spc="114" dirty="0">
                <a:solidFill>
                  <a:srgbClr val="002A5C"/>
                </a:solidFill>
                <a:latin typeface="Arial"/>
                <a:cs typeface="Arial"/>
              </a:rPr>
              <a:t>+</a:t>
            </a:r>
            <a:r>
              <a:rPr sz="5900" b="0" spc="-360" dirty="0">
                <a:solidFill>
                  <a:srgbClr val="002A5C"/>
                </a:solidFill>
                <a:latin typeface="Arial"/>
                <a:cs typeface="Arial"/>
              </a:rPr>
              <a:t> </a:t>
            </a:r>
            <a:r>
              <a:rPr sz="5900" b="0" spc="-114" dirty="0">
                <a:solidFill>
                  <a:srgbClr val="002A5C"/>
                </a:solidFill>
                <a:latin typeface="Arial"/>
                <a:cs typeface="Arial"/>
              </a:rPr>
              <a:t>LIDAR</a:t>
            </a:r>
            <a:endParaRPr sz="5900">
              <a:latin typeface="Arial"/>
              <a:cs typeface="Arial"/>
            </a:endParaRPr>
          </a:p>
        </p:txBody>
      </p:sp>
    </p:spTree>
    <p:extLst>
      <p:ext uri="{BB962C8B-B14F-4D97-AF65-F5344CB8AC3E}">
        <p14:creationId xmlns:p14="http://schemas.microsoft.com/office/powerpoint/2010/main" val="15135823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75469" y="2050762"/>
            <a:ext cx="8325484" cy="4764405"/>
          </a:xfrm>
          <a:prstGeom prst="rect">
            <a:avLst/>
          </a:prstGeom>
        </p:spPr>
        <p:txBody>
          <a:bodyPr vert="horz" wrap="square" lIns="0" tIns="220979" rIns="0" bIns="0" rtlCol="0">
            <a:spAutoFit/>
          </a:bodyPr>
          <a:lstStyle/>
          <a:p>
            <a:pPr marL="38100" marR="0" lvl="0" indent="0" algn="l" defTabSz="914400" rtl="0" eaLnBrk="1" fontAlgn="auto" latinLnBrk="0" hangingPunct="1">
              <a:lnSpc>
                <a:spcPct val="100000"/>
              </a:lnSpc>
              <a:spcBef>
                <a:spcPts val="1739"/>
              </a:spcBef>
              <a:spcAft>
                <a:spcPts val="0"/>
              </a:spcAft>
              <a:buClrTx/>
              <a:buSzTx/>
              <a:buFontTx/>
              <a:buNone/>
              <a:tabLst/>
              <a:defRPr/>
            </a:pPr>
            <a:r>
              <a:rPr kumimoji="1" sz="3300" b="1" i="0" u="none" strike="noStrike" kern="1200" cap="none" spc="-135" normalizeH="0" baseline="0" noProof="0" dirty="0">
                <a:ln>
                  <a:noFill/>
                </a:ln>
                <a:solidFill>
                  <a:srgbClr val="002A5C"/>
                </a:solidFill>
                <a:effectLst/>
                <a:uLnTx/>
                <a:uFillTx/>
                <a:latin typeface="Trebuchet MS"/>
                <a:ea typeface="+mn-ea"/>
                <a:cs typeface="Trebuchet MS"/>
              </a:rPr>
              <a:t>Loop:</a:t>
            </a:r>
            <a:endParaRPr kumimoji="1" sz="3300" b="0" i="0" u="none" strike="noStrike" kern="1200" cap="none" spc="0" normalizeH="0" baseline="0" noProof="0">
              <a:ln>
                <a:noFill/>
              </a:ln>
              <a:solidFill>
                <a:prstClr val="black"/>
              </a:solidFill>
              <a:effectLst/>
              <a:uLnTx/>
              <a:uFillTx/>
              <a:latin typeface="Trebuchet MS"/>
              <a:ea typeface="+mn-ea"/>
              <a:cs typeface="Trebuchet MS"/>
            </a:endParaRPr>
          </a:p>
          <a:p>
            <a:pPr marL="1105535" marR="0" lvl="0" indent="-617855" algn="l" defTabSz="914400" rtl="0" eaLnBrk="1" fontAlgn="auto" latinLnBrk="0" hangingPunct="1">
              <a:lnSpc>
                <a:spcPct val="100000"/>
              </a:lnSpc>
              <a:spcBef>
                <a:spcPts val="1645"/>
              </a:spcBef>
              <a:spcAft>
                <a:spcPts val="0"/>
              </a:spcAft>
              <a:buClrTx/>
              <a:buSzTx/>
              <a:buFontTx/>
              <a:buAutoNum type="arabicPeriod"/>
              <a:tabLst>
                <a:tab pos="1105535" algn="l"/>
                <a:tab pos="1106170" algn="l"/>
              </a:tabLst>
              <a:defRPr/>
            </a:pPr>
            <a:r>
              <a:rPr kumimoji="1" sz="3300" b="0" i="0" u="none" strike="noStrike" kern="1200" cap="none" spc="-20" normalizeH="0" baseline="0" noProof="0" dirty="0">
                <a:ln>
                  <a:noFill/>
                </a:ln>
                <a:solidFill>
                  <a:srgbClr val="929292"/>
                </a:solidFill>
                <a:effectLst/>
                <a:uLnTx/>
                <a:uFillTx/>
                <a:latin typeface="Arial"/>
                <a:ea typeface="+mn-ea"/>
                <a:cs typeface="Arial"/>
              </a:rPr>
              <a:t>Update </a:t>
            </a:r>
            <a:r>
              <a:rPr kumimoji="1" sz="3300" b="0" i="0" u="none" strike="noStrike" kern="1200" cap="none" spc="-30" normalizeH="0" baseline="0" noProof="0" dirty="0">
                <a:ln>
                  <a:noFill/>
                </a:ln>
                <a:solidFill>
                  <a:srgbClr val="929292"/>
                </a:solidFill>
                <a:effectLst/>
                <a:uLnTx/>
                <a:uFillTx/>
                <a:latin typeface="Arial"/>
                <a:ea typeface="+mn-ea"/>
                <a:cs typeface="Arial"/>
              </a:rPr>
              <a:t>state </a:t>
            </a:r>
            <a:r>
              <a:rPr kumimoji="1" sz="3300" b="0" i="0" u="none" strike="noStrike" kern="1200" cap="none" spc="55" normalizeH="0" baseline="0" noProof="0" dirty="0">
                <a:ln>
                  <a:noFill/>
                </a:ln>
                <a:solidFill>
                  <a:srgbClr val="929292"/>
                </a:solidFill>
                <a:effectLst/>
                <a:uLnTx/>
                <a:uFillTx/>
                <a:latin typeface="Arial"/>
                <a:ea typeface="+mn-ea"/>
                <a:cs typeface="Arial"/>
              </a:rPr>
              <a:t>with </a:t>
            </a:r>
            <a:r>
              <a:rPr kumimoji="1" sz="3300" b="0" i="0" u="none" strike="noStrike" kern="1200" cap="none" spc="75" normalizeH="0" baseline="0" noProof="0" dirty="0">
                <a:ln>
                  <a:noFill/>
                </a:ln>
                <a:solidFill>
                  <a:srgbClr val="929292"/>
                </a:solidFill>
                <a:effectLst/>
                <a:uLnTx/>
                <a:uFillTx/>
                <a:latin typeface="Arial"/>
                <a:ea typeface="+mn-ea"/>
                <a:cs typeface="Arial"/>
              </a:rPr>
              <a:t>IMU</a:t>
            </a:r>
            <a:r>
              <a:rPr kumimoji="1" sz="3300" b="0" i="0" u="none" strike="noStrike" kern="1200" cap="none" spc="360" normalizeH="0" baseline="0" noProof="0" dirty="0">
                <a:ln>
                  <a:noFill/>
                </a:ln>
                <a:solidFill>
                  <a:srgbClr val="929292"/>
                </a:solidFill>
                <a:effectLst/>
                <a:uLnTx/>
                <a:uFillTx/>
                <a:latin typeface="Arial"/>
                <a:ea typeface="+mn-ea"/>
                <a:cs typeface="Arial"/>
              </a:rPr>
              <a:t> </a:t>
            </a:r>
            <a:r>
              <a:rPr kumimoji="1" sz="3300" b="0" i="0" u="none" strike="noStrike" kern="1200" cap="none" spc="40" normalizeH="0" baseline="0" noProof="0" dirty="0">
                <a:ln>
                  <a:noFill/>
                </a:ln>
                <a:solidFill>
                  <a:srgbClr val="929292"/>
                </a:solidFill>
                <a:effectLst/>
                <a:uLnTx/>
                <a:uFillTx/>
                <a:latin typeface="Arial"/>
                <a:ea typeface="+mn-ea"/>
                <a:cs typeface="Arial"/>
              </a:rPr>
              <a:t>inputs</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105535" marR="0" lvl="0" indent="-617855" algn="l" defTabSz="914400" rtl="0" eaLnBrk="1" fontAlgn="auto" latinLnBrk="0" hangingPunct="1">
              <a:lnSpc>
                <a:spcPct val="100000"/>
              </a:lnSpc>
              <a:spcBef>
                <a:spcPts val="1070"/>
              </a:spcBef>
              <a:spcAft>
                <a:spcPts val="0"/>
              </a:spcAft>
              <a:buClrTx/>
              <a:buSzTx/>
              <a:buFontTx/>
              <a:buAutoNum type="arabicPeriod"/>
              <a:tabLst>
                <a:tab pos="1105535" algn="l"/>
                <a:tab pos="1106170" algn="l"/>
              </a:tabLst>
              <a:defRPr/>
            </a:pPr>
            <a:r>
              <a:rPr kumimoji="1" sz="3300" b="0" i="0" u="none" strike="noStrike" kern="1200" cap="none" spc="-95" normalizeH="0" baseline="0" noProof="0" dirty="0">
                <a:ln>
                  <a:noFill/>
                </a:ln>
                <a:solidFill>
                  <a:srgbClr val="929292"/>
                </a:solidFill>
                <a:effectLst/>
                <a:uLnTx/>
                <a:uFillTx/>
                <a:latin typeface="Arial"/>
                <a:ea typeface="+mn-ea"/>
                <a:cs typeface="Arial"/>
              </a:rPr>
              <a:t>Propagate</a:t>
            </a:r>
            <a:r>
              <a:rPr kumimoji="1" sz="3300" b="0" i="0" u="none" strike="noStrike" kern="1200" cap="none" spc="90" normalizeH="0" baseline="0" noProof="0" dirty="0">
                <a:ln>
                  <a:noFill/>
                </a:ln>
                <a:solidFill>
                  <a:srgbClr val="929292"/>
                </a:solidFill>
                <a:effectLst/>
                <a:uLnTx/>
                <a:uFillTx/>
                <a:latin typeface="Arial"/>
                <a:ea typeface="+mn-ea"/>
                <a:cs typeface="Arial"/>
              </a:rPr>
              <a:t> </a:t>
            </a:r>
            <a:r>
              <a:rPr kumimoji="1" sz="3300" b="0" i="0" u="none" strike="noStrike" kern="1200" cap="none" spc="10" normalizeH="0" baseline="0" noProof="0" dirty="0">
                <a:ln>
                  <a:noFill/>
                </a:ln>
                <a:solidFill>
                  <a:srgbClr val="929292"/>
                </a:solidFill>
                <a:effectLst/>
                <a:uLnTx/>
                <a:uFillTx/>
                <a:latin typeface="Arial"/>
                <a:ea typeface="+mn-ea"/>
                <a:cs typeface="Arial"/>
              </a:rPr>
              <a:t>uncertainty</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105535" marR="0" lvl="0" indent="-617855" algn="l" defTabSz="914400" rtl="0" eaLnBrk="1" fontAlgn="auto" latinLnBrk="0" hangingPunct="1">
              <a:lnSpc>
                <a:spcPct val="100000"/>
              </a:lnSpc>
              <a:spcBef>
                <a:spcPts val="1070"/>
              </a:spcBef>
              <a:spcAft>
                <a:spcPts val="0"/>
              </a:spcAft>
              <a:buClrTx/>
              <a:buSzTx/>
              <a:buFontTx/>
              <a:buAutoNum type="arabicPeriod"/>
              <a:tabLst>
                <a:tab pos="1105535" algn="l"/>
                <a:tab pos="1106170" algn="l"/>
              </a:tabLst>
              <a:defRPr/>
            </a:pPr>
            <a:r>
              <a:rPr kumimoji="1" sz="3300" b="0" i="0" u="none" strike="noStrike" kern="1200" cap="none" spc="190" normalizeH="0" baseline="0" noProof="0" dirty="0">
                <a:ln>
                  <a:noFill/>
                </a:ln>
                <a:solidFill>
                  <a:srgbClr val="002A5C"/>
                </a:solidFill>
                <a:effectLst/>
                <a:uLnTx/>
                <a:uFillTx/>
                <a:latin typeface="Arial"/>
                <a:ea typeface="+mn-ea"/>
                <a:cs typeface="Arial"/>
              </a:rPr>
              <a:t>If </a:t>
            </a:r>
            <a:r>
              <a:rPr kumimoji="1" sz="3300" b="1" i="0" u="none" strike="noStrike" kern="1200" cap="none" spc="220" normalizeH="0" baseline="0" noProof="0" dirty="0">
                <a:ln>
                  <a:noFill/>
                </a:ln>
                <a:solidFill>
                  <a:srgbClr val="002A5C"/>
                </a:solidFill>
                <a:effectLst/>
                <a:uLnTx/>
                <a:uFillTx/>
                <a:latin typeface="Trebuchet MS"/>
                <a:ea typeface="+mn-ea"/>
                <a:cs typeface="Trebuchet MS"/>
              </a:rPr>
              <a:t>GNSS </a:t>
            </a:r>
            <a:r>
              <a:rPr kumimoji="1" sz="3300" b="0" i="0" u="none" strike="noStrike" kern="1200" cap="none" spc="-85" normalizeH="0" baseline="0" noProof="0" dirty="0">
                <a:ln>
                  <a:noFill/>
                </a:ln>
                <a:solidFill>
                  <a:srgbClr val="002A5C"/>
                </a:solidFill>
                <a:effectLst/>
                <a:uLnTx/>
                <a:uFillTx/>
                <a:latin typeface="Arial"/>
                <a:ea typeface="+mn-ea"/>
                <a:cs typeface="Arial"/>
              </a:rPr>
              <a:t>or </a:t>
            </a:r>
            <a:r>
              <a:rPr kumimoji="1" sz="3300" b="1" i="0" u="none" strike="noStrike" kern="1200" cap="none" spc="90" normalizeH="0" baseline="0" noProof="0" dirty="0">
                <a:ln>
                  <a:noFill/>
                </a:ln>
                <a:solidFill>
                  <a:srgbClr val="002A5C"/>
                </a:solidFill>
                <a:effectLst/>
                <a:uLnTx/>
                <a:uFillTx/>
                <a:latin typeface="Trebuchet MS"/>
                <a:ea typeface="+mn-ea"/>
                <a:cs typeface="Trebuchet MS"/>
              </a:rPr>
              <a:t>LIDAR </a:t>
            </a:r>
            <a:r>
              <a:rPr kumimoji="1" sz="3300" b="0" i="0" u="none" strike="noStrike" kern="1200" cap="none" spc="10" normalizeH="0" baseline="0" noProof="0" dirty="0">
                <a:ln>
                  <a:noFill/>
                </a:ln>
                <a:solidFill>
                  <a:srgbClr val="002A5C"/>
                </a:solidFill>
                <a:effectLst/>
                <a:uLnTx/>
                <a:uFillTx/>
                <a:latin typeface="Arial"/>
                <a:ea typeface="+mn-ea"/>
                <a:cs typeface="Arial"/>
              </a:rPr>
              <a:t>position</a:t>
            </a:r>
            <a:r>
              <a:rPr kumimoji="1" sz="3300" b="0" i="0" u="none" strike="noStrike" kern="1200" cap="none" spc="-125" normalizeH="0" baseline="0" noProof="0" dirty="0">
                <a:ln>
                  <a:noFill/>
                </a:ln>
                <a:solidFill>
                  <a:srgbClr val="002A5C"/>
                </a:solidFill>
                <a:effectLst/>
                <a:uLnTx/>
                <a:uFillTx/>
                <a:latin typeface="Arial"/>
                <a:ea typeface="+mn-ea"/>
                <a:cs typeface="Arial"/>
              </a:rPr>
              <a:t> </a:t>
            </a:r>
            <a:r>
              <a:rPr kumimoji="1" sz="3300" b="0" i="0" u="none" strike="noStrike" kern="1200" cap="none" spc="-20" normalizeH="0" baseline="0" noProof="0" dirty="0">
                <a:ln>
                  <a:noFill/>
                </a:ln>
                <a:solidFill>
                  <a:srgbClr val="002A5C"/>
                </a:solidFill>
                <a:effectLst/>
                <a:uLnTx/>
                <a:uFillTx/>
                <a:latin typeface="Arial"/>
                <a:ea typeface="+mn-ea"/>
                <a:cs typeface="Arial"/>
              </a:rPr>
              <a:t>available: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38960" marR="0" lvl="1" indent="-618490" algn="l" defTabSz="914400" rtl="0" eaLnBrk="1" fontAlgn="auto" latinLnBrk="0" hangingPunct="1">
              <a:lnSpc>
                <a:spcPct val="100000"/>
              </a:lnSpc>
              <a:spcBef>
                <a:spcPts val="1070"/>
              </a:spcBef>
              <a:spcAft>
                <a:spcPts val="0"/>
              </a:spcAft>
              <a:buClrTx/>
              <a:buSzTx/>
              <a:buFontTx/>
              <a:buAutoNum type="arabicPeriod"/>
              <a:tabLst>
                <a:tab pos="1838960" algn="l"/>
                <a:tab pos="1839595" algn="l"/>
              </a:tabLst>
              <a:defRPr/>
            </a:pPr>
            <a:r>
              <a:rPr kumimoji="1" sz="3300" b="0" i="0" u="none" strike="noStrike" kern="1200" cap="none" spc="-70" normalizeH="0" baseline="0" noProof="0" dirty="0">
                <a:ln>
                  <a:noFill/>
                </a:ln>
                <a:solidFill>
                  <a:srgbClr val="929292"/>
                </a:solidFill>
                <a:effectLst/>
                <a:uLnTx/>
                <a:uFillTx/>
                <a:latin typeface="Arial"/>
                <a:ea typeface="+mn-ea"/>
                <a:cs typeface="Arial"/>
              </a:rPr>
              <a:t>Compute </a:t>
            </a:r>
            <a:r>
              <a:rPr kumimoji="1" sz="3300" b="0" i="0" u="none" strike="noStrike" kern="1200" cap="none" spc="-20" normalizeH="0" baseline="0" noProof="0" dirty="0">
                <a:ln>
                  <a:noFill/>
                </a:ln>
                <a:solidFill>
                  <a:srgbClr val="929292"/>
                </a:solidFill>
                <a:effectLst/>
                <a:uLnTx/>
                <a:uFillTx/>
                <a:latin typeface="Arial"/>
                <a:ea typeface="+mn-ea"/>
                <a:cs typeface="Arial"/>
              </a:rPr>
              <a:t>Kalman</a:t>
            </a:r>
            <a:r>
              <a:rPr kumimoji="1" sz="3300" b="0" i="0" u="none" strike="noStrike" kern="1200" cap="none" spc="254" normalizeH="0" baseline="0" noProof="0" dirty="0">
                <a:ln>
                  <a:noFill/>
                </a:ln>
                <a:solidFill>
                  <a:srgbClr val="929292"/>
                </a:solidFill>
                <a:effectLst/>
                <a:uLnTx/>
                <a:uFillTx/>
                <a:latin typeface="Arial"/>
                <a:ea typeface="+mn-ea"/>
                <a:cs typeface="Arial"/>
              </a:rPr>
              <a:t> </a:t>
            </a:r>
            <a:r>
              <a:rPr kumimoji="1" sz="3300" b="0" i="0" u="none" strike="noStrike" kern="1200" cap="none" spc="-80" normalizeH="0" baseline="0" noProof="0" dirty="0">
                <a:ln>
                  <a:noFill/>
                </a:ln>
                <a:solidFill>
                  <a:srgbClr val="929292"/>
                </a:solidFill>
                <a:effectLst/>
                <a:uLnTx/>
                <a:uFillTx/>
                <a:latin typeface="Arial"/>
                <a:ea typeface="+mn-ea"/>
                <a:cs typeface="Arial"/>
              </a:rPr>
              <a:t>Gain</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38960" marR="0" lvl="1" indent="-618490" algn="l" defTabSz="914400" rtl="0" eaLnBrk="1" fontAlgn="auto" latinLnBrk="0" hangingPunct="1">
              <a:lnSpc>
                <a:spcPct val="100000"/>
              </a:lnSpc>
              <a:spcBef>
                <a:spcPts val="1070"/>
              </a:spcBef>
              <a:spcAft>
                <a:spcPts val="0"/>
              </a:spcAft>
              <a:buClrTx/>
              <a:buSzTx/>
              <a:buFontTx/>
              <a:buAutoNum type="arabicPeriod"/>
              <a:tabLst>
                <a:tab pos="1838960" algn="l"/>
                <a:tab pos="1839595" algn="l"/>
              </a:tabLst>
              <a:defRPr/>
            </a:pPr>
            <a:r>
              <a:rPr kumimoji="1" sz="3300" b="0" i="0" u="none" strike="noStrike" kern="1200" cap="none" spc="-70" normalizeH="0" baseline="0" noProof="0" dirty="0">
                <a:ln>
                  <a:noFill/>
                </a:ln>
                <a:solidFill>
                  <a:srgbClr val="002A5C"/>
                </a:solidFill>
                <a:effectLst/>
                <a:uLnTx/>
                <a:uFillTx/>
                <a:latin typeface="Arial"/>
                <a:ea typeface="+mn-ea"/>
                <a:cs typeface="Arial"/>
              </a:rPr>
              <a:t>Compute </a:t>
            </a:r>
            <a:r>
              <a:rPr kumimoji="1" sz="3300" b="0" i="0" u="none" strike="noStrike" kern="1200" cap="none" spc="-65" normalizeH="0" baseline="0" noProof="0" dirty="0">
                <a:ln>
                  <a:noFill/>
                </a:ln>
                <a:solidFill>
                  <a:srgbClr val="002A5C"/>
                </a:solidFill>
                <a:effectLst/>
                <a:uLnTx/>
                <a:uFillTx/>
                <a:latin typeface="Arial"/>
                <a:ea typeface="+mn-ea"/>
                <a:cs typeface="Arial"/>
              </a:rPr>
              <a:t>error</a:t>
            </a:r>
            <a:r>
              <a:rPr kumimoji="1" sz="3300" b="0" i="0" u="none" strike="noStrike" kern="1200" cap="none" spc="254" normalizeH="0" baseline="0" noProof="0" dirty="0">
                <a:ln>
                  <a:noFill/>
                </a:ln>
                <a:solidFill>
                  <a:srgbClr val="002A5C"/>
                </a:solidFill>
                <a:effectLst/>
                <a:uLnTx/>
                <a:uFillTx/>
                <a:latin typeface="Arial"/>
                <a:ea typeface="+mn-ea"/>
                <a:cs typeface="Arial"/>
              </a:rPr>
              <a:t> </a:t>
            </a:r>
            <a:r>
              <a:rPr kumimoji="1" sz="3300" b="0" i="0" u="none" strike="noStrike" kern="1200" cap="none" spc="-30" normalizeH="0" baseline="0" noProof="0" dirty="0">
                <a:ln>
                  <a:noFill/>
                </a:ln>
                <a:solidFill>
                  <a:srgbClr val="002A5C"/>
                </a:solidFill>
                <a:effectLst/>
                <a:uLnTx/>
                <a:uFillTx/>
                <a:latin typeface="Arial"/>
                <a:ea typeface="+mn-ea"/>
                <a:cs typeface="Arial"/>
              </a:rPr>
              <a:t>state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5313045" marR="0" lvl="0" indent="0" algn="l" defTabSz="914400" rtl="0" eaLnBrk="1" fontAlgn="auto" latinLnBrk="0" hangingPunct="1">
              <a:lnSpc>
                <a:spcPct val="100000"/>
              </a:lnSpc>
              <a:spcBef>
                <a:spcPts val="2025"/>
              </a:spcBef>
              <a:spcAft>
                <a:spcPts val="0"/>
              </a:spcAft>
              <a:buClrTx/>
              <a:buSzTx/>
              <a:buFontTx/>
              <a:buNone/>
              <a:tabLst/>
              <a:defRPr/>
            </a:pPr>
            <a:r>
              <a:rPr kumimoji="1" sz="3300" b="0" i="1" u="none" strike="noStrike" kern="1200" cap="none" spc="-110" normalizeH="0" baseline="0" noProof="0" dirty="0">
                <a:ln>
                  <a:noFill/>
                </a:ln>
                <a:solidFill>
                  <a:prstClr val="black"/>
                </a:solidFill>
                <a:effectLst/>
                <a:uLnTx/>
                <a:uFillTx/>
                <a:latin typeface="Arial"/>
                <a:ea typeface="+mn-ea"/>
                <a:cs typeface="Arial"/>
              </a:rPr>
              <a:t>δ</a:t>
            </a:r>
            <a:r>
              <a:rPr kumimoji="1" sz="3300" b="1" i="0" u="none" strike="noStrike" kern="1200" cap="none" spc="-110" normalizeH="0" baseline="0" noProof="0" dirty="0">
                <a:ln>
                  <a:noFill/>
                </a:ln>
                <a:solidFill>
                  <a:prstClr val="black"/>
                </a:solidFill>
                <a:effectLst/>
                <a:uLnTx/>
                <a:uFillTx/>
                <a:latin typeface="Times New Roman"/>
                <a:ea typeface="+mn-ea"/>
                <a:cs typeface="Times New Roman"/>
              </a:rPr>
              <a:t>x</a:t>
            </a:r>
            <a:r>
              <a:rPr kumimoji="1" sz="3525" b="0" i="1" u="none" strike="noStrike" kern="1200" cap="none" spc="-165"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0" normalizeH="0" baseline="0" noProof="0" dirty="0">
                <a:ln>
                  <a:noFill/>
                </a:ln>
                <a:solidFill>
                  <a:prstClr val="black"/>
                </a:solidFill>
                <a:effectLst/>
                <a:uLnTx/>
                <a:uFillTx/>
                <a:latin typeface="Times New Roman"/>
                <a:ea typeface="+mn-ea"/>
                <a:cs typeface="Times New Roman"/>
              </a:rPr>
              <a:t>K</a:t>
            </a:r>
            <a:r>
              <a:rPr kumimoji="1" sz="3525" b="0" i="1" u="none" strike="noStrike" kern="1200" cap="none" spc="0" normalizeH="0" baseline="-18912" noProof="0" dirty="0">
                <a:ln>
                  <a:noFill/>
                </a:ln>
                <a:solidFill>
                  <a:prstClr val="black"/>
                </a:solidFill>
                <a:effectLst/>
                <a:uLnTx/>
                <a:uFillTx/>
                <a:latin typeface="Times New Roman"/>
                <a:ea typeface="+mn-ea"/>
                <a:cs typeface="Times New Roman"/>
              </a:rPr>
              <a:t>k</a:t>
            </a:r>
            <a:r>
              <a:rPr kumimoji="1" sz="3300" b="0" i="0" u="none" strike="noStrike" kern="1200" cap="none" spc="0" normalizeH="0" baseline="0" noProof="0" dirty="0">
                <a:ln>
                  <a:noFill/>
                </a:ln>
                <a:solidFill>
                  <a:prstClr val="black"/>
                </a:solidFill>
                <a:effectLst/>
                <a:uLnTx/>
                <a:uFillTx/>
                <a:latin typeface="Lucida Sans Unicode"/>
                <a:ea typeface="+mn-ea"/>
                <a:cs typeface="Lucida Sans Unicode"/>
              </a:rPr>
              <a:t>(</a:t>
            </a:r>
            <a:r>
              <a:rPr kumimoji="1" sz="3300" b="1" i="0" u="none" strike="noStrike" kern="1200" cap="none" spc="0" normalizeH="0" baseline="0" noProof="0" dirty="0">
                <a:ln>
                  <a:noFill/>
                </a:ln>
                <a:solidFill>
                  <a:prstClr val="black"/>
                </a:solidFill>
                <a:effectLst/>
                <a:uLnTx/>
                <a:uFillTx/>
                <a:latin typeface="Times New Roman"/>
                <a:ea typeface="+mn-ea"/>
                <a:cs typeface="Times New Roman"/>
              </a:rPr>
              <a:t>y</a:t>
            </a:r>
            <a:r>
              <a:rPr kumimoji="1" sz="3525" b="0" i="1" u="none" strike="noStrike" kern="1200" cap="none" spc="0"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3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00" normalizeH="0" baseline="0" noProof="0" dirty="0">
                <a:ln>
                  <a:noFill/>
                </a:ln>
                <a:solidFill>
                  <a:prstClr val="black"/>
                </a:solidFill>
                <a:effectLst/>
                <a:uLnTx/>
                <a:uFillTx/>
                <a:latin typeface="Times New Roman"/>
                <a:ea typeface="+mn-ea"/>
                <a:cs typeface="Times New Roman"/>
              </a:rPr>
              <a:t>p</a:t>
            </a:r>
            <a:r>
              <a:rPr kumimoji="1" sz="4950" b="0" i="0" u="none" strike="noStrike" kern="1200" cap="none" spc="-750" normalizeH="0" baseline="2525" noProof="0" dirty="0">
                <a:ln>
                  <a:noFill/>
                </a:ln>
                <a:solidFill>
                  <a:prstClr val="black"/>
                </a:solidFill>
                <a:effectLst/>
                <a:uLnTx/>
                <a:uFillTx/>
                <a:latin typeface="Lucida Sans Unicode"/>
                <a:ea typeface="+mn-ea"/>
                <a:cs typeface="Lucida Sans Unicode"/>
              </a:rPr>
              <a:t>ˇ</a:t>
            </a:r>
            <a:r>
              <a:rPr kumimoji="1" sz="3525" b="0" i="1" u="none" strike="noStrike" kern="1200" cap="none" spc="-750" normalizeH="0" baseline="-18912" noProof="0" dirty="0">
                <a:ln>
                  <a:noFill/>
                </a:ln>
                <a:solidFill>
                  <a:prstClr val="black"/>
                </a:solidFill>
                <a:effectLst/>
                <a:uLnTx/>
                <a:uFillTx/>
                <a:latin typeface="Times New Roman"/>
                <a:ea typeface="+mn-ea"/>
                <a:cs typeface="Times New Roman"/>
              </a:rPr>
              <a:t>k</a:t>
            </a:r>
            <a:r>
              <a:rPr kumimoji="1" sz="3300" b="0" i="0" u="none" strike="noStrike" kern="1200" cap="none" spc="-500"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 name="object 3"/>
          <p:cNvSpPr/>
          <p:nvPr/>
        </p:nvSpPr>
        <p:spPr>
          <a:xfrm>
            <a:off x="12602204" y="5026268"/>
            <a:ext cx="3056700" cy="16891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1050180" y="2147307"/>
            <a:ext cx="2083259" cy="240267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3671208" y="3037034"/>
            <a:ext cx="848890" cy="155629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5329910" y="3502775"/>
            <a:ext cx="1222920" cy="115087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title"/>
          </p:nvPr>
        </p:nvSpPr>
        <p:spPr>
          <a:xfrm>
            <a:off x="1432282" y="584140"/>
            <a:ext cx="9388475" cy="930275"/>
          </a:xfrm>
          <a:prstGeom prst="rect">
            <a:avLst/>
          </a:prstGeom>
        </p:spPr>
        <p:txBody>
          <a:bodyPr vert="horz" wrap="square" lIns="0" tIns="17145" rIns="0" bIns="0" rtlCol="0">
            <a:spAutoFit/>
          </a:bodyPr>
          <a:lstStyle/>
          <a:p>
            <a:pPr marL="12700">
              <a:lnSpc>
                <a:spcPct val="100000"/>
              </a:lnSpc>
              <a:spcBef>
                <a:spcPts val="135"/>
              </a:spcBef>
            </a:pPr>
            <a:r>
              <a:rPr sz="5900" spc="145" dirty="0">
                <a:solidFill>
                  <a:srgbClr val="002A5C"/>
                </a:solidFill>
              </a:rPr>
              <a:t>EKF </a:t>
            </a:r>
            <a:r>
              <a:rPr sz="5900" b="0" spc="-215" dirty="0">
                <a:solidFill>
                  <a:srgbClr val="002A5C"/>
                </a:solidFill>
                <a:latin typeface="Arial"/>
                <a:cs typeface="Arial"/>
              </a:rPr>
              <a:t>| </a:t>
            </a:r>
            <a:r>
              <a:rPr sz="5900" b="0" spc="130" dirty="0">
                <a:solidFill>
                  <a:srgbClr val="002A5C"/>
                </a:solidFill>
                <a:latin typeface="Arial"/>
                <a:cs typeface="Arial"/>
              </a:rPr>
              <a:t>IMU </a:t>
            </a:r>
            <a:r>
              <a:rPr sz="5900" b="0" spc="114" dirty="0">
                <a:solidFill>
                  <a:srgbClr val="002A5C"/>
                </a:solidFill>
                <a:latin typeface="Arial"/>
                <a:cs typeface="Arial"/>
              </a:rPr>
              <a:t>+ </a:t>
            </a:r>
            <a:r>
              <a:rPr sz="5900" b="0" spc="-310" dirty="0">
                <a:solidFill>
                  <a:srgbClr val="002A5C"/>
                </a:solidFill>
                <a:latin typeface="Arial"/>
                <a:cs typeface="Arial"/>
              </a:rPr>
              <a:t>GNSS </a:t>
            </a:r>
            <a:r>
              <a:rPr sz="5900" b="0" spc="114" dirty="0">
                <a:solidFill>
                  <a:srgbClr val="002A5C"/>
                </a:solidFill>
                <a:latin typeface="Arial"/>
                <a:cs typeface="Arial"/>
              </a:rPr>
              <a:t>+</a:t>
            </a:r>
            <a:r>
              <a:rPr sz="5900" b="0" spc="-360" dirty="0">
                <a:solidFill>
                  <a:srgbClr val="002A5C"/>
                </a:solidFill>
                <a:latin typeface="Arial"/>
                <a:cs typeface="Arial"/>
              </a:rPr>
              <a:t> </a:t>
            </a:r>
            <a:r>
              <a:rPr sz="5900" b="0" spc="-114" dirty="0">
                <a:solidFill>
                  <a:srgbClr val="002A5C"/>
                </a:solidFill>
                <a:latin typeface="Arial"/>
                <a:cs typeface="Arial"/>
              </a:rPr>
              <a:t>LIDAR</a:t>
            </a:r>
            <a:endParaRPr sz="5900">
              <a:latin typeface="Arial"/>
              <a:cs typeface="Arial"/>
            </a:endParaRPr>
          </a:p>
        </p:txBody>
      </p:sp>
    </p:spTree>
    <p:extLst>
      <p:ext uri="{BB962C8B-B14F-4D97-AF65-F5344CB8AC3E}">
        <p14:creationId xmlns:p14="http://schemas.microsoft.com/office/powerpoint/2010/main" val="8094234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75469" y="2050762"/>
            <a:ext cx="8066405" cy="6463030"/>
          </a:xfrm>
          <a:prstGeom prst="rect">
            <a:avLst/>
          </a:prstGeom>
        </p:spPr>
        <p:txBody>
          <a:bodyPr vert="horz" wrap="square" lIns="0" tIns="220979" rIns="0" bIns="0" rtlCol="0">
            <a:spAutoFit/>
          </a:bodyPr>
          <a:lstStyle/>
          <a:p>
            <a:pPr marL="38100" marR="0" lvl="0" indent="0" algn="l" defTabSz="914400" rtl="0" eaLnBrk="1" fontAlgn="auto" latinLnBrk="0" hangingPunct="1">
              <a:lnSpc>
                <a:spcPct val="100000"/>
              </a:lnSpc>
              <a:spcBef>
                <a:spcPts val="1739"/>
              </a:spcBef>
              <a:spcAft>
                <a:spcPts val="0"/>
              </a:spcAft>
              <a:buClrTx/>
              <a:buSzTx/>
              <a:buFontTx/>
              <a:buNone/>
              <a:tabLst/>
              <a:defRPr/>
            </a:pPr>
            <a:r>
              <a:rPr kumimoji="1" sz="3300" b="1" i="0" u="none" strike="noStrike" kern="1200" cap="none" spc="-135" normalizeH="0" baseline="0" noProof="0" dirty="0">
                <a:ln>
                  <a:noFill/>
                </a:ln>
                <a:solidFill>
                  <a:srgbClr val="002A5C"/>
                </a:solidFill>
                <a:effectLst/>
                <a:uLnTx/>
                <a:uFillTx/>
                <a:latin typeface="Trebuchet MS"/>
                <a:ea typeface="+mn-ea"/>
                <a:cs typeface="Trebuchet MS"/>
              </a:rPr>
              <a:t>Loop:</a:t>
            </a:r>
            <a:endParaRPr kumimoji="1" sz="3300" b="0" i="0" u="none" strike="noStrike" kern="1200" cap="none" spc="0" normalizeH="0" baseline="0" noProof="0">
              <a:ln>
                <a:noFill/>
              </a:ln>
              <a:solidFill>
                <a:prstClr val="black"/>
              </a:solidFill>
              <a:effectLst/>
              <a:uLnTx/>
              <a:uFillTx/>
              <a:latin typeface="Trebuchet MS"/>
              <a:ea typeface="+mn-ea"/>
              <a:cs typeface="Trebuchet MS"/>
            </a:endParaRPr>
          </a:p>
          <a:p>
            <a:pPr marL="1105535" marR="0" lvl="0" indent="-617855" algn="l" defTabSz="914400" rtl="0" eaLnBrk="1" fontAlgn="auto" latinLnBrk="0" hangingPunct="1">
              <a:lnSpc>
                <a:spcPct val="100000"/>
              </a:lnSpc>
              <a:spcBef>
                <a:spcPts val="1645"/>
              </a:spcBef>
              <a:spcAft>
                <a:spcPts val="0"/>
              </a:spcAft>
              <a:buClrTx/>
              <a:buSzTx/>
              <a:buFontTx/>
              <a:buAutoNum type="arabicPeriod"/>
              <a:tabLst>
                <a:tab pos="1105535" algn="l"/>
                <a:tab pos="1106170" algn="l"/>
              </a:tabLst>
              <a:defRPr/>
            </a:pPr>
            <a:r>
              <a:rPr kumimoji="1" sz="3300" b="0" i="0" u="none" strike="noStrike" kern="1200" cap="none" spc="-20" normalizeH="0" baseline="0" noProof="0" dirty="0">
                <a:ln>
                  <a:noFill/>
                </a:ln>
                <a:solidFill>
                  <a:srgbClr val="929292"/>
                </a:solidFill>
                <a:effectLst/>
                <a:uLnTx/>
                <a:uFillTx/>
                <a:latin typeface="Arial"/>
                <a:ea typeface="+mn-ea"/>
                <a:cs typeface="Arial"/>
              </a:rPr>
              <a:t>Update </a:t>
            </a:r>
            <a:r>
              <a:rPr kumimoji="1" sz="3300" b="0" i="0" u="none" strike="noStrike" kern="1200" cap="none" spc="-30" normalizeH="0" baseline="0" noProof="0" dirty="0">
                <a:ln>
                  <a:noFill/>
                </a:ln>
                <a:solidFill>
                  <a:srgbClr val="929292"/>
                </a:solidFill>
                <a:effectLst/>
                <a:uLnTx/>
                <a:uFillTx/>
                <a:latin typeface="Arial"/>
                <a:ea typeface="+mn-ea"/>
                <a:cs typeface="Arial"/>
              </a:rPr>
              <a:t>state </a:t>
            </a:r>
            <a:r>
              <a:rPr kumimoji="1" sz="3300" b="0" i="0" u="none" strike="noStrike" kern="1200" cap="none" spc="55" normalizeH="0" baseline="0" noProof="0" dirty="0">
                <a:ln>
                  <a:noFill/>
                </a:ln>
                <a:solidFill>
                  <a:srgbClr val="929292"/>
                </a:solidFill>
                <a:effectLst/>
                <a:uLnTx/>
                <a:uFillTx/>
                <a:latin typeface="Arial"/>
                <a:ea typeface="+mn-ea"/>
                <a:cs typeface="Arial"/>
              </a:rPr>
              <a:t>with </a:t>
            </a:r>
            <a:r>
              <a:rPr kumimoji="1" sz="3300" b="0" i="0" u="none" strike="noStrike" kern="1200" cap="none" spc="75" normalizeH="0" baseline="0" noProof="0" dirty="0">
                <a:ln>
                  <a:noFill/>
                </a:ln>
                <a:solidFill>
                  <a:srgbClr val="929292"/>
                </a:solidFill>
                <a:effectLst/>
                <a:uLnTx/>
                <a:uFillTx/>
                <a:latin typeface="Arial"/>
                <a:ea typeface="+mn-ea"/>
                <a:cs typeface="Arial"/>
              </a:rPr>
              <a:t>IMU</a:t>
            </a:r>
            <a:r>
              <a:rPr kumimoji="1" sz="3300" b="0" i="0" u="none" strike="noStrike" kern="1200" cap="none" spc="360" normalizeH="0" baseline="0" noProof="0" dirty="0">
                <a:ln>
                  <a:noFill/>
                </a:ln>
                <a:solidFill>
                  <a:srgbClr val="929292"/>
                </a:solidFill>
                <a:effectLst/>
                <a:uLnTx/>
                <a:uFillTx/>
                <a:latin typeface="Arial"/>
                <a:ea typeface="+mn-ea"/>
                <a:cs typeface="Arial"/>
              </a:rPr>
              <a:t> </a:t>
            </a:r>
            <a:r>
              <a:rPr kumimoji="1" sz="3300" b="0" i="0" u="none" strike="noStrike" kern="1200" cap="none" spc="40" normalizeH="0" baseline="0" noProof="0" dirty="0">
                <a:ln>
                  <a:noFill/>
                </a:ln>
                <a:solidFill>
                  <a:srgbClr val="929292"/>
                </a:solidFill>
                <a:effectLst/>
                <a:uLnTx/>
                <a:uFillTx/>
                <a:latin typeface="Arial"/>
                <a:ea typeface="+mn-ea"/>
                <a:cs typeface="Arial"/>
              </a:rPr>
              <a:t>inputs</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105535" marR="0" lvl="0" indent="-617855" algn="l" defTabSz="914400" rtl="0" eaLnBrk="1" fontAlgn="auto" latinLnBrk="0" hangingPunct="1">
              <a:lnSpc>
                <a:spcPct val="100000"/>
              </a:lnSpc>
              <a:spcBef>
                <a:spcPts val="1070"/>
              </a:spcBef>
              <a:spcAft>
                <a:spcPts val="0"/>
              </a:spcAft>
              <a:buClrTx/>
              <a:buSzTx/>
              <a:buFontTx/>
              <a:buAutoNum type="arabicPeriod"/>
              <a:tabLst>
                <a:tab pos="1105535" algn="l"/>
                <a:tab pos="1106170" algn="l"/>
              </a:tabLst>
              <a:defRPr/>
            </a:pPr>
            <a:r>
              <a:rPr kumimoji="1" sz="3300" b="0" i="0" u="none" strike="noStrike" kern="1200" cap="none" spc="-95" normalizeH="0" baseline="0" noProof="0" dirty="0">
                <a:ln>
                  <a:noFill/>
                </a:ln>
                <a:solidFill>
                  <a:srgbClr val="929292"/>
                </a:solidFill>
                <a:effectLst/>
                <a:uLnTx/>
                <a:uFillTx/>
                <a:latin typeface="Arial"/>
                <a:ea typeface="+mn-ea"/>
                <a:cs typeface="Arial"/>
              </a:rPr>
              <a:t>Propagate</a:t>
            </a:r>
            <a:r>
              <a:rPr kumimoji="1" sz="3300" b="0" i="0" u="none" strike="noStrike" kern="1200" cap="none" spc="90" normalizeH="0" baseline="0" noProof="0" dirty="0">
                <a:ln>
                  <a:noFill/>
                </a:ln>
                <a:solidFill>
                  <a:srgbClr val="929292"/>
                </a:solidFill>
                <a:effectLst/>
                <a:uLnTx/>
                <a:uFillTx/>
                <a:latin typeface="Arial"/>
                <a:ea typeface="+mn-ea"/>
                <a:cs typeface="Arial"/>
              </a:rPr>
              <a:t> </a:t>
            </a:r>
            <a:r>
              <a:rPr kumimoji="1" sz="3300" b="0" i="0" u="none" strike="noStrike" kern="1200" cap="none" spc="10" normalizeH="0" baseline="0" noProof="0" dirty="0">
                <a:ln>
                  <a:noFill/>
                </a:ln>
                <a:solidFill>
                  <a:srgbClr val="929292"/>
                </a:solidFill>
                <a:effectLst/>
                <a:uLnTx/>
                <a:uFillTx/>
                <a:latin typeface="Arial"/>
                <a:ea typeface="+mn-ea"/>
                <a:cs typeface="Arial"/>
              </a:rPr>
              <a:t>uncertainty</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105535" marR="0" lvl="0" indent="-617855" algn="l" defTabSz="914400" rtl="0" eaLnBrk="1" fontAlgn="auto" latinLnBrk="0" hangingPunct="1">
              <a:lnSpc>
                <a:spcPct val="100000"/>
              </a:lnSpc>
              <a:spcBef>
                <a:spcPts val="1070"/>
              </a:spcBef>
              <a:spcAft>
                <a:spcPts val="0"/>
              </a:spcAft>
              <a:buClrTx/>
              <a:buSzTx/>
              <a:buFontTx/>
              <a:buAutoNum type="arabicPeriod"/>
              <a:tabLst>
                <a:tab pos="1105535" algn="l"/>
                <a:tab pos="1106170" algn="l"/>
              </a:tabLst>
              <a:defRPr/>
            </a:pPr>
            <a:r>
              <a:rPr kumimoji="1" sz="3300" b="0" i="0" u="none" strike="noStrike" kern="1200" cap="none" spc="190" normalizeH="0" baseline="0" noProof="0" dirty="0">
                <a:ln>
                  <a:noFill/>
                </a:ln>
                <a:solidFill>
                  <a:srgbClr val="002A5C"/>
                </a:solidFill>
                <a:effectLst/>
                <a:uLnTx/>
                <a:uFillTx/>
                <a:latin typeface="Arial"/>
                <a:ea typeface="+mn-ea"/>
                <a:cs typeface="Arial"/>
              </a:rPr>
              <a:t>If </a:t>
            </a:r>
            <a:r>
              <a:rPr kumimoji="1" sz="3300" b="1" i="0" u="none" strike="noStrike" kern="1200" cap="none" spc="220" normalizeH="0" baseline="0" noProof="0" dirty="0">
                <a:ln>
                  <a:noFill/>
                </a:ln>
                <a:solidFill>
                  <a:srgbClr val="002A5C"/>
                </a:solidFill>
                <a:effectLst/>
                <a:uLnTx/>
                <a:uFillTx/>
                <a:latin typeface="Trebuchet MS"/>
                <a:ea typeface="+mn-ea"/>
                <a:cs typeface="Trebuchet MS"/>
              </a:rPr>
              <a:t>GNSS </a:t>
            </a:r>
            <a:r>
              <a:rPr kumimoji="1" sz="3300" b="0" i="0" u="none" strike="noStrike" kern="1200" cap="none" spc="-85" normalizeH="0" baseline="0" noProof="0" dirty="0">
                <a:ln>
                  <a:noFill/>
                </a:ln>
                <a:solidFill>
                  <a:srgbClr val="002A5C"/>
                </a:solidFill>
                <a:effectLst/>
                <a:uLnTx/>
                <a:uFillTx/>
                <a:latin typeface="Arial"/>
                <a:ea typeface="+mn-ea"/>
                <a:cs typeface="Arial"/>
              </a:rPr>
              <a:t>or </a:t>
            </a:r>
            <a:r>
              <a:rPr kumimoji="1" sz="3300" b="1" i="0" u="none" strike="noStrike" kern="1200" cap="none" spc="90" normalizeH="0" baseline="0" noProof="0" dirty="0">
                <a:ln>
                  <a:noFill/>
                </a:ln>
                <a:solidFill>
                  <a:srgbClr val="002A5C"/>
                </a:solidFill>
                <a:effectLst/>
                <a:uLnTx/>
                <a:uFillTx/>
                <a:latin typeface="Trebuchet MS"/>
                <a:ea typeface="+mn-ea"/>
                <a:cs typeface="Trebuchet MS"/>
              </a:rPr>
              <a:t>LIDAR </a:t>
            </a:r>
            <a:r>
              <a:rPr kumimoji="1" sz="3300" b="0" i="0" u="none" strike="noStrike" kern="1200" cap="none" spc="10" normalizeH="0" baseline="0" noProof="0" dirty="0">
                <a:ln>
                  <a:noFill/>
                </a:ln>
                <a:solidFill>
                  <a:srgbClr val="002A5C"/>
                </a:solidFill>
                <a:effectLst/>
                <a:uLnTx/>
                <a:uFillTx/>
                <a:latin typeface="Arial"/>
                <a:ea typeface="+mn-ea"/>
                <a:cs typeface="Arial"/>
              </a:rPr>
              <a:t>position</a:t>
            </a:r>
            <a:r>
              <a:rPr kumimoji="1" sz="3300" b="0" i="0" u="none" strike="noStrike" kern="1200" cap="none" spc="-135" normalizeH="0" baseline="0" noProof="0" dirty="0">
                <a:ln>
                  <a:noFill/>
                </a:ln>
                <a:solidFill>
                  <a:srgbClr val="002A5C"/>
                </a:solidFill>
                <a:effectLst/>
                <a:uLnTx/>
                <a:uFillTx/>
                <a:latin typeface="Arial"/>
                <a:ea typeface="+mn-ea"/>
                <a:cs typeface="Arial"/>
              </a:rPr>
              <a:t> </a:t>
            </a:r>
            <a:r>
              <a:rPr kumimoji="1" sz="3300" b="0" i="0" u="none" strike="noStrike" kern="1200" cap="none" spc="-20" normalizeH="0" baseline="0" noProof="0" dirty="0">
                <a:ln>
                  <a:noFill/>
                </a:ln>
                <a:solidFill>
                  <a:srgbClr val="002A5C"/>
                </a:solidFill>
                <a:effectLst/>
                <a:uLnTx/>
                <a:uFillTx/>
                <a:latin typeface="Arial"/>
                <a:ea typeface="+mn-ea"/>
                <a:cs typeface="Arial"/>
              </a:rPr>
              <a:t>available: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38960" marR="0" lvl="1" indent="-618490" algn="l" defTabSz="914400" rtl="0" eaLnBrk="1" fontAlgn="auto" latinLnBrk="0" hangingPunct="1">
              <a:lnSpc>
                <a:spcPct val="100000"/>
              </a:lnSpc>
              <a:spcBef>
                <a:spcPts val="1070"/>
              </a:spcBef>
              <a:spcAft>
                <a:spcPts val="0"/>
              </a:spcAft>
              <a:buClrTx/>
              <a:buSzTx/>
              <a:buFontTx/>
              <a:buAutoNum type="arabicPeriod"/>
              <a:tabLst>
                <a:tab pos="1838960" algn="l"/>
                <a:tab pos="1839595" algn="l"/>
              </a:tabLst>
              <a:defRPr/>
            </a:pPr>
            <a:r>
              <a:rPr kumimoji="1" sz="3300" b="0" i="0" u="none" strike="noStrike" kern="1200" cap="none" spc="-70" normalizeH="0" baseline="0" noProof="0" dirty="0">
                <a:ln>
                  <a:noFill/>
                </a:ln>
                <a:solidFill>
                  <a:srgbClr val="929292"/>
                </a:solidFill>
                <a:effectLst/>
                <a:uLnTx/>
                <a:uFillTx/>
                <a:latin typeface="Arial"/>
                <a:ea typeface="+mn-ea"/>
                <a:cs typeface="Arial"/>
              </a:rPr>
              <a:t>Compute </a:t>
            </a:r>
            <a:r>
              <a:rPr kumimoji="1" sz="3300" b="0" i="0" u="none" strike="noStrike" kern="1200" cap="none" spc="-20" normalizeH="0" baseline="0" noProof="0" dirty="0">
                <a:ln>
                  <a:noFill/>
                </a:ln>
                <a:solidFill>
                  <a:srgbClr val="929292"/>
                </a:solidFill>
                <a:effectLst/>
                <a:uLnTx/>
                <a:uFillTx/>
                <a:latin typeface="Arial"/>
                <a:ea typeface="+mn-ea"/>
                <a:cs typeface="Arial"/>
              </a:rPr>
              <a:t>Kalman</a:t>
            </a:r>
            <a:r>
              <a:rPr kumimoji="1" sz="3300" b="0" i="0" u="none" strike="noStrike" kern="1200" cap="none" spc="250" normalizeH="0" baseline="0" noProof="0" dirty="0">
                <a:ln>
                  <a:noFill/>
                </a:ln>
                <a:solidFill>
                  <a:srgbClr val="929292"/>
                </a:solidFill>
                <a:effectLst/>
                <a:uLnTx/>
                <a:uFillTx/>
                <a:latin typeface="Arial"/>
                <a:ea typeface="+mn-ea"/>
                <a:cs typeface="Arial"/>
              </a:rPr>
              <a:t> </a:t>
            </a:r>
            <a:r>
              <a:rPr kumimoji="1" sz="3300" b="0" i="0" u="none" strike="noStrike" kern="1200" cap="none" spc="-80" normalizeH="0" baseline="0" noProof="0" dirty="0">
                <a:ln>
                  <a:noFill/>
                </a:ln>
                <a:solidFill>
                  <a:srgbClr val="929292"/>
                </a:solidFill>
                <a:effectLst/>
                <a:uLnTx/>
                <a:uFillTx/>
                <a:latin typeface="Arial"/>
                <a:ea typeface="+mn-ea"/>
                <a:cs typeface="Arial"/>
              </a:rPr>
              <a:t>Gain</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38960" marR="0" lvl="1" indent="-618490" algn="l" defTabSz="914400" rtl="0" eaLnBrk="1" fontAlgn="auto" latinLnBrk="0" hangingPunct="1">
              <a:lnSpc>
                <a:spcPct val="100000"/>
              </a:lnSpc>
              <a:spcBef>
                <a:spcPts val="1070"/>
              </a:spcBef>
              <a:spcAft>
                <a:spcPts val="0"/>
              </a:spcAft>
              <a:buClrTx/>
              <a:buSzTx/>
              <a:buFontTx/>
              <a:buAutoNum type="arabicPeriod"/>
              <a:tabLst>
                <a:tab pos="1838960" algn="l"/>
                <a:tab pos="1839595" algn="l"/>
              </a:tabLst>
              <a:defRPr/>
            </a:pPr>
            <a:r>
              <a:rPr kumimoji="1" sz="3300" b="0" i="0" u="none" strike="noStrike" kern="1200" cap="none" spc="-70" normalizeH="0" baseline="0" noProof="0" dirty="0">
                <a:ln>
                  <a:noFill/>
                </a:ln>
                <a:solidFill>
                  <a:srgbClr val="929292"/>
                </a:solidFill>
                <a:effectLst/>
                <a:uLnTx/>
                <a:uFillTx/>
                <a:latin typeface="Arial"/>
                <a:ea typeface="+mn-ea"/>
                <a:cs typeface="Arial"/>
              </a:rPr>
              <a:t>Compute </a:t>
            </a:r>
            <a:r>
              <a:rPr kumimoji="1" sz="3300" b="0" i="0" u="none" strike="noStrike" kern="1200" cap="none" spc="-65" normalizeH="0" baseline="0" noProof="0" dirty="0">
                <a:ln>
                  <a:noFill/>
                </a:ln>
                <a:solidFill>
                  <a:srgbClr val="929292"/>
                </a:solidFill>
                <a:effectLst/>
                <a:uLnTx/>
                <a:uFillTx/>
                <a:latin typeface="Arial"/>
                <a:ea typeface="+mn-ea"/>
                <a:cs typeface="Arial"/>
              </a:rPr>
              <a:t>error</a:t>
            </a:r>
            <a:r>
              <a:rPr kumimoji="1" sz="3300" b="0" i="0" u="none" strike="noStrike" kern="1200" cap="none" spc="254" normalizeH="0" baseline="0" noProof="0" dirty="0">
                <a:ln>
                  <a:noFill/>
                </a:ln>
                <a:solidFill>
                  <a:srgbClr val="929292"/>
                </a:solidFill>
                <a:effectLst/>
                <a:uLnTx/>
                <a:uFillTx/>
                <a:latin typeface="Arial"/>
                <a:ea typeface="+mn-ea"/>
                <a:cs typeface="Arial"/>
              </a:rPr>
              <a:t> </a:t>
            </a:r>
            <a:r>
              <a:rPr kumimoji="1" sz="3300" b="0" i="0" u="none" strike="noStrike" kern="1200" cap="none" spc="-30" normalizeH="0" baseline="0" noProof="0" dirty="0">
                <a:ln>
                  <a:noFill/>
                </a:ln>
                <a:solidFill>
                  <a:srgbClr val="929292"/>
                </a:solidFill>
                <a:effectLst/>
                <a:uLnTx/>
                <a:uFillTx/>
                <a:latin typeface="Arial"/>
                <a:ea typeface="+mn-ea"/>
                <a:cs typeface="Arial"/>
              </a:rPr>
              <a:t>state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38960" marR="0" lvl="1" indent="-618490" algn="l" defTabSz="914400" rtl="0" eaLnBrk="1" fontAlgn="auto" latinLnBrk="0" hangingPunct="1">
              <a:lnSpc>
                <a:spcPct val="100000"/>
              </a:lnSpc>
              <a:spcBef>
                <a:spcPts val="1070"/>
              </a:spcBef>
              <a:spcAft>
                <a:spcPts val="0"/>
              </a:spcAft>
              <a:buClrTx/>
              <a:buSzTx/>
              <a:buFontTx/>
              <a:buAutoNum type="arabicPeriod"/>
              <a:tabLst>
                <a:tab pos="1838960" algn="l"/>
                <a:tab pos="1839595" algn="l"/>
              </a:tabLst>
              <a:defRPr/>
            </a:pPr>
            <a:r>
              <a:rPr kumimoji="1" sz="3300" b="0" i="0" u="none" strike="noStrike" kern="1200" cap="none" spc="-70" normalizeH="0" baseline="0" noProof="0" dirty="0">
                <a:ln>
                  <a:noFill/>
                </a:ln>
                <a:solidFill>
                  <a:srgbClr val="002A5C"/>
                </a:solidFill>
                <a:effectLst/>
                <a:uLnTx/>
                <a:uFillTx/>
                <a:latin typeface="Arial"/>
                <a:ea typeface="+mn-ea"/>
                <a:cs typeface="Arial"/>
              </a:rPr>
              <a:t>Correct </a:t>
            </a:r>
            <a:r>
              <a:rPr kumimoji="1" sz="3300" b="0" i="0" u="none" strike="noStrike" kern="1200" cap="none" spc="10" normalizeH="0" baseline="0" noProof="0" dirty="0">
                <a:ln>
                  <a:noFill/>
                </a:ln>
                <a:solidFill>
                  <a:srgbClr val="002A5C"/>
                </a:solidFill>
                <a:effectLst/>
                <a:uLnTx/>
                <a:uFillTx/>
                <a:latin typeface="Arial"/>
                <a:ea typeface="+mn-ea"/>
                <a:cs typeface="Arial"/>
              </a:rPr>
              <a:t>predicted</a:t>
            </a:r>
            <a:r>
              <a:rPr kumimoji="1" sz="3300" b="0" i="0" u="none" strike="noStrike" kern="1200" cap="none" spc="250" normalizeH="0" baseline="0" noProof="0" dirty="0">
                <a:ln>
                  <a:noFill/>
                </a:ln>
                <a:solidFill>
                  <a:srgbClr val="002A5C"/>
                </a:solidFill>
                <a:effectLst/>
                <a:uLnTx/>
                <a:uFillTx/>
                <a:latin typeface="Arial"/>
                <a:ea typeface="+mn-ea"/>
                <a:cs typeface="Arial"/>
              </a:rPr>
              <a:t> </a:t>
            </a:r>
            <a:r>
              <a:rPr kumimoji="1" sz="3300" b="0" i="0" u="none" strike="noStrike" kern="1200" cap="none" spc="-30" normalizeH="0" baseline="0" noProof="0" dirty="0">
                <a:ln>
                  <a:noFill/>
                </a:ln>
                <a:solidFill>
                  <a:srgbClr val="002A5C"/>
                </a:solidFill>
                <a:effectLst/>
                <a:uLnTx/>
                <a:uFillTx/>
                <a:latin typeface="Arial"/>
                <a:ea typeface="+mn-ea"/>
                <a:cs typeface="Arial"/>
              </a:rPr>
              <a:t>state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5528945" marR="0" lvl="0" indent="0" algn="l" defTabSz="914400" rtl="0" eaLnBrk="1" fontAlgn="auto" latinLnBrk="0" hangingPunct="1">
              <a:lnSpc>
                <a:spcPct val="100000"/>
              </a:lnSpc>
              <a:spcBef>
                <a:spcPts val="2035"/>
              </a:spcBef>
              <a:spcAft>
                <a:spcPts val="0"/>
              </a:spcAft>
              <a:buClrTx/>
              <a:buSzTx/>
              <a:buFontTx/>
              <a:buNone/>
              <a:tabLst/>
              <a:defRPr/>
            </a:pPr>
            <a:r>
              <a:rPr kumimoji="1" sz="2950" b="1" i="0" u="none" strike="noStrike" kern="1200" cap="none" spc="-55" normalizeH="0" baseline="0" noProof="0" dirty="0">
                <a:ln>
                  <a:noFill/>
                </a:ln>
                <a:solidFill>
                  <a:prstClr val="black"/>
                </a:solidFill>
                <a:effectLst/>
                <a:uLnTx/>
                <a:uFillTx/>
                <a:latin typeface="Times New Roman"/>
                <a:ea typeface="+mn-ea"/>
                <a:cs typeface="Times New Roman"/>
              </a:rPr>
              <a:t>p</a:t>
            </a:r>
            <a:r>
              <a:rPr kumimoji="1" sz="4425" b="0" i="0" u="none" strike="noStrike" kern="1200" cap="none" spc="-82" normalizeH="0" baseline="2824" noProof="0" dirty="0">
                <a:ln>
                  <a:noFill/>
                </a:ln>
                <a:solidFill>
                  <a:prstClr val="black"/>
                </a:solidFill>
                <a:effectLst/>
                <a:uLnTx/>
                <a:uFillTx/>
                <a:latin typeface="Lucida Sans Unicode"/>
                <a:ea typeface="+mn-ea"/>
                <a:cs typeface="Lucida Sans Unicode"/>
              </a:rPr>
              <a:t>̂</a:t>
            </a:r>
            <a:r>
              <a:rPr kumimoji="1" sz="3150" b="0" i="1" u="none" strike="noStrike" kern="1200" cap="none" spc="-82" normalizeH="0" baseline="-19841" noProof="0" dirty="0">
                <a:ln>
                  <a:noFill/>
                </a:ln>
                <a:solidFill>
                  <a:prstClr val="black"/>
                </a:solidFill>
                <a:effectLst/>
                <a:uLnTx/>
                <a:uFillTx/>
                <a:latin typeface="Times New Roman"/>
                <a:ea typeface="+mn-ea"/>
                <a:cs typeface="Times New Roman"/>
              </a:rPr>
              <a:t>k  </a:t>
            </a:r>
            <a:r>
              <a:rPr kumimoji="1" sz="2950" b="0" i="0" u="none" strike="noStrike" kern="1200" cap="none" spc="-315" normalizeH="0" baseline="0" noProof="0" dirty="0">
                <a:ln>
                  <a:noFill/>
                </a:ln>
                <a:solidFill>
                  <a:prstClr val="black"/>
                </a:solidFill>
                <a:effectLst/>
                <a:uLnTx/>
                <a:uFillTx/>
                <a:latin typeface="Lucida Sans Unicode"/>
                <a:ea typeface="+mn-ea"/>
                <a:cs typeface="Lucida Sans Unicode"/>
              </a:rPr>
              <a:t>=  </a:t>
            </a:r>
            <a:r>
              <a:rPr kumimoji="1" sz="2950" b="1" i="0" u="none" strike="noStrike" kern="1200" cap="none" spc="-605" normalizeH="0" baseline="0" noProof="0" dirty="0">
                <a:ln>
                  <a:noFill/>
                </a:ln>
                <a:solidFill>
                  <a:prstClr val="black"/>
                </a:solidFill>
                <a:effectLst/>
                <a:uLnTx/>
                <a:uFillTx/>
                <a:latin typeface="Times New Roman"/>
                <a:ea typeface="+mn-ea"/>
                <a:cs typeface="Times New Roman"/>
              </a:rPr>
              <a:t>p</a:t>
            </a:r>
            <a:r>
              <a:rPr kumimoji="1" sz="4425" b="0" i="0" u="none" strike="noStrike" kern="1200" cap="none" spc="-907" normalizeH="0" baseline="2824" noProof="0" dirty="0">
                <a:ln>
                  <a:noFill/>
                </a:ln>
                <a:solidFill>
                  <a:prstClr val="black"/>
                </a:solidFill>
                <a:effectLst/>
                <a:uLnTx/>
                <a:uFillTx/>
                <a:latin typeface="Lucida Sans Unicode"/>
                <a:ea typeface="+mn-ea"/>
                <a:cs typeface="Lucida Sans Unicode"/>
              </a:rPr>
              <a:t>ˇ</a:t>
            </a:r>
            <a:r>
              <a:rPr kumimoji="1" sz="3150" b="0" i="1" u="none" strike="noStrike" kern="1200" cap="none" spc="-907" normalizeH="0" baseline="-19841" noProof="0" dirty="0">
                <a:ln>
                  <a:noFill/>
                </a:ln>
                <a:solidFill>
                  <a:prstClr val="black"/>
                </a:solidFill>
                <a:effectLst/>
                <a:uLnTx/>
                <a:uFillTx/>
                <a:latin typeface="Times New Roman"/>
                <a:ea typeface="+mn-ea"/>
                <a:cs typeface="Times New Roman"/>
              </a:rPr>
              <a:t>k</a:t>
            </a:r>
            <a:r>
              <a:rPr kumimoji="1" sz="3150" b="0" i="1" u="none" strike="noStrike" kern="1200" cap="none" spc="225" normalizeH="0" baseline="-19841" noProof="0" dirty="0">
                <a:ln>
                  <a:noFill/>
                </a:ln>
                <a:solidFill>
                  <a:prstClr val="black"/>
                </a:solidFill>
                <a:effectLst/>
                <a:uLnTx/>
                <a:uFillTx/>
                <a:latin typeface="Times New Roman"/>
                <a:ea typeface="+mn-ea"/>
                <a:cs typeface="Times New Roman"/>
              </a:rPr>
              <a:t> </a:t>
            </a:r>
            <a:r>
              <a:rPr kumimoji="1" sz="2950" b="0" i="0" u="none" strike="noStrike" kern="1200" cap="none" spc="-315" normalizeH="0" baseline="0" noProof="0" dirty="0">
                <a:ln>
                  <a:noFill/>
                </a:ln>
                <a:solidFill>
                  <a:prstClr val="black"/>
                </a:solidFill>
                <a:effectLst/>
                <a:uLnTx/>
                <a:uFillTx/>
                <a:latin typeface="Lucida Sans Unicode"/>
                <a:ea typeface="+mn-ea"/>
                <a:cs typeface="Lucida Sans Unicode"/>
              </a:rPr>
              <a:t>+</a:t>
            </a:r>
            <a:r>
              <a:rPr kumimoji="1" sz="2950" b="0" i="0" u="none" strike="noStrike" kern="1200" cap="none" spc="-725" normalizeH="0" baseline="0" noProof="0" dirty="0">
                <a:ln>
                  <a:noFill/>
                </a:ln>
                <a:solidFill>
                  <a:prstClr val="black"/>
                </a:solidFill>
                <a:effectLst/>
                <a:uLnTx/>
                <a:uFillTx/>
                <a:latin typeface="Lucida Sans Unicode"/>
                <a:ea typeface="+mn-ea"/>
                <a:cs typeface="Lucida Sans Unicode"/>
              </a:rPr>
              <a:t> </a:t>
            </a:r>
            <a:r>
              <a:rPr kumimoji="1" sz="2950" b="0" i="1" u="none" strike="noStrike" kern="1200" cap="none" spc="-90" normalizeH="0" baseline="0" noProof="0" dirty="0">
                <a:ln>
                  <a:noFill/>
                </a:ln>
                <a:solidFill>
                  <a:prstClr val="black"/>
                </a:solidFill>
                <a:effectLst/>
                <a:uLnTx/>
                <a:uFillTx/>
                <a:latin typeface="Arial"/>
                <a:ea typeface="+mn-ea"/>
                <a:cs typeface="Arial"/>
              </a:rPr>
              <a:t>δ</a:t>
            </a:r>
            <a:r>
              <a:rPr kumimoji="1" sz="2950" b="1" i="0" u="none" strike="noStrike" kern="1200" cap="none" spc="-90" normalizeH="0" baseline="0" noProof="0" dirty="0">
                <a:ln>
                  <a:noFill/>
                </a:ln>
                <a:solidFill>
                  <a:prstClr val="black"/>
                </a:solidFill>
                <a:effectLst/>
                <a:uLnTx/>
                <a:uFillTx/>
                <a:latin typeface="Times New Roman"/>
                <a:ea typeface="+mn-ea"/>
                <a:cs typeface="Times New Roman"/>
              </a:rPr>
              <a:t>p</a:t>
            </a:r>
            <a:r>
              <a:rPr kumimoji="1" sz="3150" b="0" i="1" u="none" strike="noStrike" kern="1200" cap="none" spc="-135" normalizeH="0" baseline="-19841" noProof="0" dirty="0">
                <a:ln>
                  <a:noFill/>
                </a:ln>
                <a:solidFill>
                  <a:prstClr val="black"/>
                </a:solidFill>
                <a:effectLst/>
                <a:uLnTx/>
                <a:uFillTx/>
                <a:latin typeface="Times New Roman"/>
                <a:ea typeface="+mn-ea"/>
                <a:cs typeface="Times New Roman"/>
              </a:rPr>
              <a:t>k</a:t>
            </a:r>
            <a:endParaRPr kumimoji="1" sz="3150" b="0" i="0" u="none" strike="noStrike" kern="1200" cap="none" spc="0" normalizeH="0" baseline="-19841" noProof="0">
              <a:ln>
                <a:noFill/>
              </a:ln>
              <a:solidFill>
                <a:prstClr val="black"/>
              </a:solidFill>
              <a:effectLst/>
              <a:uLnTx/>
              <a:uFillTx/>
              <a:latin typeface="Times New Roman"/>
              <a:ea typeface="+mn-ea"/>
              <a:cs typeface="Times New Roman"/>
            </a:endParaRPr>
          </a:p>
          <a:p>
            <a:pPr marL="5549900" marR="0" lvl="0" indent="0" algn="l" defTabSz="914400" rtl="0" eaLnBrk="1" fontAlgn="auto" latinLnBrk="0" hangingPunct="1">
              <a:lnSpc>
                <a:spcPct val="100000"/>
              </a:lnSpc>
              <a:spcBef>
                <a:spcPts val="819"/>
              </a:spcBef>
              <a:spcAft>
                <a:spcPts val="0"/>
              </a:spcAft>
              <a:buClrTx/>
              <a:buSzTx/>
              <a:buFontTx/>
              <a:buNone/>
              <a:tabLst/>
              <a:defRPr/>
            </a:pPr>
            <a:r>
              <a:rPr kumimoji="1" sz="2950" b="1" i="0" u="none" strike="noStrike" kern="1200" cap="none" spc="-15" normalizeH="0" baseline="0" noProof="0" dirty="0">
                <a:ln>
                  <a:noFill/>
                </a:ln>
                <a:solidFill>
                  <a:prstClr val="black"/>
                </a:solidFill>
                <a:effectLst/>
                <a:uLnTx/>
                <a:uFillTx/>
                <a:latin typeface="Times New Roman"/>
                <a:ea typeface="+mn-ea"/>
                <a:cs typeface="Times New Roman"/>
              </a:rPr>
              <a:t>v</a:t>
            </a:r>
            <a:r>
              <a:rPr kumimoji="1" sz="4425" b="0" i="0" u="none" strike="noStrike" kern="1200" cap="none" spc="-22" normalizeH="0" baseline="1883" noProof="0" dirty="0">
                <a:ln>
                  <a:noFill/>
                </a:ln>
                <a:solidFill>
                  <a:prstClr val="black"/>
                </a:solidFill>
                <a:effectLst/>
                <a:uLnTx/>
                <a:uFillTx/>
                <a:latin typeface="Lucida Sans Unicode"/>
                <a:ea typeface="+mn-ea"/>
                <a:cs typeface="Lucida Sans Unicode"/>
              </a:rPr>
              <a:t>̂</a:t>
            </a:r>
            <a:r>
              <a:rPr kumimoji="1" sz="3150" b="0" i="1" u="none" strike="noStrike" kern="1200" cap="none" spc="-22" normalizeH="0" baseline="-19841" noProof="0" dirty="0">
                <a:ln>
                  <a:noFill/>
                </a:ln>
                <a:solidFill>
                  <a:prstClr val="black"/>
                </a:solidFill>
                <a:effectLst/>
                <a:uLnTx/>
                <a:uFillTx/>
                <a:latin typeface="Times New Roman"/>
                <a:ea typeface="+mn-ea"/>
                <a:cs typeface="Times New Roman"/>
              </a:rPr>
              <a:t>k  </a:t>
            </a:r>
            <a:r>
              <a:rPr kumimoji="1" sz="2950" b="0" i="0" u="none" strike="noStrike" kern="1200" cap="none" spc="-315" normalizeH="0" baseline="0" noProof="0" dirty="0">
                <a:ln>
                  <a:noFill/>
                </a:ln>
                <a:solidFill>
                  <a:prstClr val="black"/>
                </a:solidFill>
                <a:effectLst/>
                <a:uLnTx/>
                <a:uFillTx/>
                <a:latin typeface="Lucida Sans Unicode"/>
                <a:ea typeface="+mn-ea"/>
                <a:cs typeface="Lucida Sans Unicode"/>
              </a:rPr>
              <a:t>= </a:t>
            </a:r>
            <a:r>
              <a:rPr kumimoji="1" sz="2950" b="1" i="0" u="none" strike="noStrike" kern="1200" cap="none" spc="-605" normalizeH="0" baseline="0" noProof="0" dirty="0">
                <a:ln>
                  <a:noFill/>
                </a:ln>
                <a:solidFill>
                  <a:prstClr val="black"/>
                </a:solidFill>
                <a:effectLst/>
                <a:uLnTx/>
                <a:uFillTx/>
                <a:latin typeface="Times New Roman"/>
                <a:ea typeface="+mn-ea"/>
                <a:cs typeface="Times New Roman"/>
              </a:rPr>
              <a:t>v</a:t>
            </a:r>
            <a:r>
              <a:rPr kumimoji="1" sz="4425" b="0" i="0" u="none" strike="noStrike" kern="1200" cap="none" spc="-907" normalizeH="0" baseline="1883" noProof="0" dirty="0">
                <a:ln>
                  <a:noFill/>
                </a:ln>
                <a:solidFill>
                  <a:prstClr val="black"/>
                </a:solidFill>
                <a:effectLst/>
                <a:uLnTx/>
                <a:uFillTx/>
                <a:latin typeface="Lucida Sans Unicode"/>
                <a:ea typeface="+mn-ea"/>
                <a:cs typeface="Lucida Sans Unicode"/>
              </a:rPr>
              <a:t>ˇ</a:t>
            </a:r>
            <a:r>
              <a:rPr kumimoji="1" sz="3150" b="0" i="1" u="none" strike="noStrike" kern="1200" cap="none" spc="-907" normalizeH="0" baseline="-19841" noProof="0" dirty="0">
                <a:ln>
                  <a:noFill/>
                </a:ln>
                <a:solidFill>
                  <a:prstClr val="black"/>
                </a:solidFill>
                <a:effectLst/>
                <a:uLnTx/>
                <a:uFillTx/>
                <a:latin typeface="Times New Roman"/>
                <a:ea typeface="+mn-ea"/>
                <a:cs typeface="Times New Roman"/>
              </a:rPr>
              <a:t>k</a:t>
            </a:r>
            <a:r>
              <a:rPr kumimoji="1" sz="3150" b="0" i="1" u="none" strike="noStrike" kern="1200" cap="none" spc="179" normalizeH="0" baseline="-19841" noProof="0" dirty="0">
                <a:ln>
                  <a:noFill/>
                </a:ln>
                <a:solidFill>
                  <a:prstClr val="black"/>
                </a:solidFill>
                <a:effectLst/>
                <a:uLnTx/>
                <a:uFillTx/>
                <a:latin typeface="Times New Roman"/>
                <a:ea typeface="+mn-ea"/>
                <a:cs typeface="Times New Roman"/>
              </a:rPr>
              <a:t> </a:t>
            </a:r>
            <a:r>
              <a:rPr kumimoji="1" sz="2950" b="0" i="0" u="none" strike="noStrike" kern="1200" cap="none" spc="-315" normalizeH="0" baseline="0" noProof="0" dirty="0">
                <a:ln>
                  <a:noFill/>
                </a:ln>
                <a:solidFill>
                  <a:prstClr val="black"/>
                </a:solidFill>
                <a:effectLst/>
                <a:uLnTx/>
                <a:uFillTx/>
                <a:latin typeface="Lucida Sans Unicode"/>
                <a:ea typeface="+mn-ea"/>
                <a:cs typeface="Lucida Sans Unicode"/>
              </a:rPr>
              <a:t>+</a:t>
            </a:r>
            <a:r>
              <a:rPr kumimoji="1" sz="2950" b="0" i="0" u="none" strike="noStrike" kern="1200" cap="none" spc="-285" normalizeH="0" baseline="0" noProof="0" dirty="0">
                <a:ln>
                  <a:noFill/>
                </a:ln>
                <a:solidFill>
                  <a:prstClr val="black"/>
                </a:solidFill>
                <a:effectLst/>
                <a:uLnTx/>
                <a:uFillTx/>
                <a:latin typeface="Lucida Sans Unicode"/>
                <a:ea typeface="+mn-ea"/>
                <a:cs typeface="Lucida Sans Unicode"/>
              </a:rPr>
              <a:t> </a:t>
            </a:r>
            <a:r>
              <a:rPr kumimoji="1" sz="2950" b="0" i="1" u="none" strike="noStrike" kern="1200" cap="none" spc="-90" normalizeH="0" baseline="0" noProof="0" dirty="0">
                <a:ln>
                  <a:noFill/>
                </a:ln>
                <a:solidFill>
                  <a:prstClr val="black"/>
                </a:solidFill>
                <a:effectLst/>
                <a:uLnTx/>
                <a:uFillTx/>
                <a:latin typeface="Arial"/>
                <a:ea typeface="+mn-ea"/>
                <a:cs typeface="Arial"/>
              </a:rPr>
              <a:t>δ</a:t>
            </a:r>
            <a:r>
              <a:rPr kumimoji="1" sz="2950" b="1" i="0" u="none" strike="noStrike" kern="1200" cap="none" spc="-90" normalizeH="0" baseline="0" noProof="0" dirty="0">
                <a:ln>
                  <a:noFill/>
                </a:ln>
                <a:solidFill>
                  <a:prstClr val="black"/>
                </a:solidFill>
                <a:effectLst/>
                <a:uLnTx/>
                <a:uFillTx/>
                <a:latin typeface="Times New Roman"/>
                <a:ea typeface="+mn-ea"/>
                <a:cs typeface="Times New Roman"/>
              </a:rPr>
              <a:t>v</a:t>
            </a:r>
            <a:r>
              <a:rPr kumimoji="1" sz="3150" b="0" i="1" u="none" strike="noStrike" kern="1200" cap="none" spc="-135" normalizeH="0" baseline="-19841" noProof="0" dirty="0">
                <a:ln>
                  <a:noFill/>
                </a:ln>
                <a:solidFill>
                  <a:prstClr val="black"/>
                </a:solidFill>
                <a:effectLst/>
                <a:uLnTx/>
                <a:uFillTx/>
                <a:latin typeface="Times New Roman"/>
                <a:ea typeface="+mn-ea"/>
                <a:cs typeface="Times New Roman"/>
              </a:rPr>
              <a:t>k</a:t>
            </a:r>
            <a:endParaRPr kumimoji="1" sz="3150" b="0" i="0" u="none" strike="noStrike" kern="1200" cap="none" spc="0" normalizeH="0" baseline="-19841" noProof="0">
              <a:ln>
                <a:noFill/>
              </a:ln>
              <a:solidFill>
                <a:prstClr val="black"/>
              </a:solidFill>
              <a:effectLst/>
              <a:uLnTx/>
              <a:uFillTx/>
              <a:latin typeface="Times New Roman"/>
              <a:ea typeface="+mn-ea"/>
              <a:cs typeface="Times New Roman"/>
            </a:endParaRPr>
          </a:p>
          <a:p>
            <a:pPr marL="5528945" marR="0" lvl="0" indent="0" algn="l" defTabSz="914400" rtl="0" eaLnBrk="1" fontAlgn="auto" latinLnBrk="0" hangingPunct="1">
              <a:lnSpc>
                <a:spcPct val="100000"/>
              </a:lnSpc>
              <a:spcBef>
                <a:spcPts val="855"/>
              </a:spcBef>
              <a:spcAft>
                <a:spcPts val="0"/>
              </a:spcAft>
              <a:buClrTx/>
              <a:buSzTx/>
              <a:buFontTx/>
              <a:buNone/>
              <a:tabLst/>
              <a:defRPr/>
            </a:pPr>
            <a:r>
              <a:rPr kumimoji="1" sz="2950" b="1" i="0" u="none" strike="noStrike" kern="1200" cap="none" spc="-40" normalizeH="0" baseline="0" noProof="0" dirty="0">
                <a:ln>
                  <a:noFill/>
                </a:ln>
                <a:solidFill>
                  <a:prstClr val="black"/>
                </a:solidFill>
                <a:effectLst/>
                <a:uLnTx/>
                <a:uFillTx/>
                <a:latin typeface="Times New Roman"/>
                <a:ea typeface="+mn-ea"/>
                <a:cs typeface="Times New Roman"/>
              </a:rPr>
              <a:t>q</a:t>
            </a:r>
            <a:r>
              <a:rPr kumimoji="1" sz="4425" b="0" i="0" u="none" strike="noStrike" kern="1200" cap="none" spc="-60" normalizeH="0" baseline="2824" noProof="0" dirty="0">
                <a:ln>
                  <a:noFill/>
                </a:ln>
                <a:solidFill>
                  <a:prstClr val="black"/>
                </a:solidFill>
                <a:effectLst/>
                <a:uLnTx/>
                <a:uFillTx/>
                <a:latin typeface="Lucida Sans Unicode"/>
                <a:ea typeface="+mn-ea"/>
                <a:cs typeface="Lucida Sans Unicode"/>
              </a:rPr>
              <a:t>̂</a:t>
            </a:r>
            <a:r>
              <a:rPr kumimoji="1" sz="3150" b="0" i="1" u="none" strike="noStrike" kern="1200" cap="none" spc="-60" normalizeH="0" baseline="-19841" noProof="0" dirty="0">
                <a:ln>
                  <a:noFill/>
                </a:ln>
                <a:solidFill>
                  <a:prstClr val="black"/>
                </a:solidFill>
                <a:effectLst/>
                <a:uLnTx/>
                <a:uFillTx/>
                <a:latin typeface="Times New Roman"/>
                <a:ea typeface="+mn-ea"/>
                <a:cs typeface="Times New Roman"/>
              </a:rPr>
              <a:t>k </a:t>
            </a:r>
            <a:r>
              <a:rPr kumimoji="1" sz="2950" b="0" i="0" u="none" strike="noStrike" kern="1200" cap="none" spc="-315" normalizeH="0" baseline="0" noProof="0" dirty="0">
                <a:ln>
                  <a:noFill/>
                </a:ln>
                <a:solidFill>
                  <a:prstClr val="black"/>
                </a:solidFill>
                <a:effectLst/>
                <a:uLnTx/>
                <a:uFillTx/>
                <a:latin typeface="Lucida Sans Unicode"/>
                <a:ea typeface="+mn-ea"/>
                <a:cs typeface="Lucida Sans Unicode"/>
              </a:rPr>
              <a:t>= </a:t>
            </a:r>
            <a:r>
              <a:rPr kumimoji="1" sz="2950" b="1" i="0" u="none" strike="noStrike" kern="1200" cap="none" spc="-90" normalizeH="0" baseline="0" noProof="0" dirty="0">
                <a:ln>
                  <a:noFill/>
                </a:ln>
                <a:solidFill>
                  <a:prstClr val="black"/>
                </a:solidFill>
                <a:effectLst/>
                <a:uLnTx/>
                <a:uFillTx/>
                <a:latin typeface="Times New Roman"/>
                <a:ea typeface="+mn-ea"/>
                <a:cs typeface="Times New Roman"/>
              </a:rPr>
              <a:t>q</a:t>
            </a:r>
            <a:r>
              <a:rPr kumimoji="1" sz="2950" b="0" i="0" u="none" strike="noStrike" kern="1200" cap="none" spc="-90" normalizeH="0" baseline="0" noProof="0" dirty="0">
                <a:ln>
                  <a:noFill/>
                </a:ln>
                <a:solidFill>
                  <a:prstClr val="black"/>
                </a:solidFill>
                <a:effectLst/>
                <a:uLnTx/>
                <a:uFillTx/>
                <a:latin typeface="Lucida Sans Unicode"/>
                <a:ea typeface="+mn-ea"/>
                <a:cs typeface="Lucida Sans Unicode"/>
              </a:rPr>
              <a:t>(</a:t>
            </a:r>
            <a:r>
              <a:rPr kumimoji="1" sz="2950" b="0" i="1" u="none" strike="noStrike" kern="1200" cap="none" spc="-90" normalizeH="0" baseline="0" noProof="0" dirty="0">
                <a:ln>
                  <a:noFill/>
                </a:ln>
                <a:solidFill>
                  <a:prstClr val="black"/>
                </a:solidFill>
                <a:effectLst/>
                <a:uLnTx/>
                <a:uFillTx/>
                <a:latin typeface="Arial"/>
                <a:ea typeface="+mn-ea"/>
                <a:cs typeface="Arial"/>
              </a:rPr>
              <a:t>δ</a:t>
            </a:r>
            <a:r>
              <a:rPr kumimoji="1" sz="2950" b="1" i="1" u="none" strike="noStrike" kern="1200" cap="none" spc="-90" normalizeH="0" baseline="0" noProof="0" dirty="0">
                <a:ln>
                  <a:noFill/>
                </a:ln>
                <a:solidFill>
                  <a:prstClr val="black"/>
                </a:solidFill>
                <a:effectLst/>
                <a:uLnTx/>
                <a:uFillTx/>
                <a:latin typeface="Arial"/>
                <a:ea typeface="+mn-ea"/>
                <a:cs typeface="Arial"/>
              </a:rPr>
              <a:t>ϕ</a:t>
            </a:r>
            <a:r>
              <a:rPr kumimoji="1" sz="2950" b="0" i="0" u="none" strike="noStrike" kern="1200" cap="none" spc="-90" normalizeH="0" baseline="0" noProof="0" dirty="0">
                <a:ln>
                  <a:noFill/>
                </a:ln>
                <a:solidFill>
                  <a:prstClr val="black"/>
                </a:solidFill>
                <a:effectLst/>
                <a:uLnTx/>
                <a:uFillTx/>
                <a:latin typeface="Lucida Sans Unicode"/>
                <a:ea typeface="+mn-ea"/>
                <a:cs typeface="Lucida Sans Unicode"/>
              </a:rPr>
              <a:t>) </a:t>
            </a:r>
            <a:r>
              <a:rPr kumimoji="1" sz="2950" b="0" i="0" u="none" strike="noStrike" kern="1200" cap="none" spc="150" normalizeH="0" baseline="0" noProof="0" dirty="0">
                <a:ln>
                  <a:noFill/>
                </a:ln>
                <a:solidFill>
                  <a:prstClr val="black"/>
                </a:solidFill>
                <a:effectLst/>
                <a:uLnTx/>
                <a:uFillTx/>
                <a:latin typeface="Lucida Sans Unicode"/>
                <a:ea typeface="+mn-ea"/>
                <a:cs typeface="Lucida Sans Unicode"/>
              </a:rPr>
              <a:t>⊗</a:t>
            </a:r>
            <a:r>
              <a:rPr kumimoji="1" sz="2950" b="0" i="0" u="none" strike="noStrike" kern="1200" cap="none" spc="-340" normalizeH="0" baseline="0" noProof="0" dirty="0">
                <a:ln>
                  <a:noFill/>
                </a:ln>
                <a:solidFill>
                  <a:prstClr val="black"/>
                </a:solidFill>
                <a:effectLst/>
                <a:uLnTx/>
                <a:uFillTx/>
                <a:latin typeface="Lucida Sans Unicode"/>
                <a:ea typeface="+mn-ea"/>
                <a:cs typeface="Lucida Sans Unicode"/>
              </a:rPr>
              <a:t> </a:t>
            </a:r>
            <a:r>
              <a:rPr kumimoji="1" sz="2950" b="1" i="0" u="none" strike="noStrike" kern="1200" cap="none" spc="-605" normalizeH="0" baseline="0" noProof="0" dirty="0">
                <a:ln>
                  <a:noFill/>
                </a:ln>
                <a:solidFill>
                  <a:prstClr val="black"/>
                </a:solidFill>
                <a:effectLst/>
                <a:uLnTx/>
                <a:uFillTx/>
                <a:latin typeface="Times New Roman"/>
                <a:ea typeface="+mn-ea"/>
                <a:cs typeface="Times New Roman"/>
              </a:rPr>
              <a:t>q</a:t>
            </a:r>
            <a:r>
              <a:rPr kumimoji="1" sz="4425" b="0" i="0" u="none" strike="noStrike" kern="1200" cap="none" spc="-907" normalizeH="0" baseline="2824" noProof="0" dirty="0">
                <a:ln>
                  <a:noFill/>
                </a:ln>
                <a:solidFill>
                  <a:prstClr val="black"/>
                </a:solidFill>
                <a:effectLst/>
                <a:uLnTx/>
                <a:uFillTx/>
                <a:latin typeface="Lucida Sans Unicode"/>
                <a:ea typeface="+mn-ea"/>
                <a:cs typeface="Lucida Sans Unicode"/>
              </a:rPr>
              <a:t>ˇ</a:t>
            </a:r>
            <a:r>
              <a:rPr kumimoji="1" sz="3150" b="0" i="1" u="none" strike="noStrike" kern="1200" cap="none" spc="-907" normalizeH="0" baseline="-19841" noProof="0" dirty="0">
                <a:ln>
                  <a:noFill/>
                </a:ln>
                <a:solidFill>
                  <a:prstClr val="black"/>
                </a:solidFill>
                <a:effectLst/>
                <a:uLnTx/>
                <a:uFillTx/>
                <a:latin typeface="Times New Roman"/>
                <a:ea typeface="+mn-ea"/>
                <a:cs typeface="Times New Roman"/>
              </a:rPr>
              <a:t>k</a:t>
            </a:r>
            <a:endParaRPr kumimoji="1" sz="3150" b="0" i="0" u="none" strike="noStrike" kern="1200" cap="none" spc="0" normalizeH="0" baseline="-19841" noProof="0">
              <a:ln>
                <a:noFill/>
              </a:ln>
              <a:solidFill>
                <a:prstClr val="black"/>
              </a:solidFill>
              <a:effectLst/>
              <a:uLnTx/>
              <a:uFillTx/>
              <a:latin typeface="Times New Roman"/>
              <a:ea typeface="+mn-ea"/>
              <a:cs typeface="Times New Roman"/>
            </a:endParaRPr>
          </a:p>
        </p:txBody>
      </p:sp>
      <p:sp>
        <p:nvSpPr>
          <p:cNvPr id="3" name="object 3"/>
          <p:cNvSpPr/>
          <p:nvPr/>
        </p:nvSpPr>
        <p:spPr>
          <a:xfrm>
            <a:off x="12602204" y="5026268"/>
            <a:ext cx="3056700" cy="16891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1050180" y="2147307"/>
            <a:ext cx="2083259" cy="240267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3671208" y="3037034"/>
            <a:ext cx="848890" cy="155629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5329910" y="3502775"/>
            <a:ext cx="1222920" cy="115087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title"/>
          </p:nvPr>
        </p:nvSpPr>
        <p:spPr>
          <a:xfrm>
            <a:off x="1432282" y="584140"/>
            <a:ext cx="9388475" cy="930275"/>
          </a:xfrm>
          <a:prstGeom prst="rect">
            <a:avLst/>
          </a:prstGeom>
        </p:spPr>
        <p:txBody>
          <a:bodyPr vert="horz" wrap="square" lIns="0" tIns="17145" rIns="0" bIns="0" rtlCol="0">
            <a:spAutoFit/>
          </a:bodyPr>
          <a:lstStyle/>
          <a:p>
            <a:pPr marL="12700">
              <a:lnSpc>
                <a:spcPct val="100000"/>
              </a:lnSpc>
              <a:spcBef>
                <a:spcPts val="135"/>
              </a:spcBef>
            </a:pPr>
            <a:r>
              <a:rPr sz="5900" spc="145" dirty="0">
                <a:solidFill>
                  <a:srgbClr val="002A5C"/>
                </a:solidFill>
              </a:rPr>
              <a:t>EKF </a:t>
            </a:r>
            <a:r>
              <a:rPr sz="5900" b="0" spc="-215" dirty="0">
                <a:solidFill>
                  <a:srgbClr val="002A5C"/>
                </a:solidFill>
                <a:latin typeface="Arial"/>
                <a:cs typeface="Arial"/>
              </a:rPr>
              <a:t>| </a:t>
            </a:r>
            <a:r>
              <a:rPr sz="5900" b="0" spc="130" dirty="0">
                <a:solidFill>
                  <a:srgbClr val="002A5C"/>
                </a:solidFill>
                <a:latin typeface="Arial"/>
                <a:cs typeface="Arial"/>
              </a:rPr>
              <a:t>IMU </a:t>
            </a:r>
            <a:r>
              <a:rPr sz="5900" b="0" spc="114" dirty="0">
                <a:solidFill>
                  <a:srgbClr val="002A5C"/>
                </a:solidFill>
                <a:latin typeface="Arial"/>
                <a:cs typeface="Arial"/>
              </a:rPr>
              <a:t>+ </a:t>
            </a:r>
            <a:r>
              <a:rPr sz="5900" b="0" spc="-310" dirty="0">
                <a:solidFill>
                  <a:srgbClr val="002A5C"/>
                </a:solidFill>
                <a:latin typeface="Arial"/>
                <a:cs typeface="Arial"/>
              </a:rPr>
              <a:t>GNSS </a:t>
            </a:r>
            <a:r>
              <a:rPr sz="5900" b="0" spc="114" dirty="0">
                <a:solidFill>
                  <a:srgbClr val="002A5C"/>
                </a:solidFill>
                <a:latin typeface="Arial"/>
                <a:cs typeface="Arial"/>
              </a:rPr>
              <a:t>+</a:t>
            </a:r>
            <a:r>
              <a:rPr sz="5900" b="0" spc="-360" dirty="0">
                <a:solidFill>
                  <a:srgbClr val="002A5C"/>
                </a:solidFill>
                <a:latin typeface="Arial"/>
                <a:cs typeface="Arial"/>
              </a:rPr>
              <a:t> </a:t>
            </a:r>
            <a:r>
              <a:rPr sz="5900" b="0" spc="-114" dirty="0">
                <a:solidFill>
                  <a:srgbClr val="002A5C"/>
                </a:solidFill>
                <a:latin typeface="Arial"/>
                <a:cs typeface="Arial"/>
              </a:rPr>
              <a:t>LIDAR</a:t>
            </a:r>
            <a:endParaRPr sz="5900">
              <a:latin typeface="Arial"/>
              <a:cs typeface="Arial"/>
            </a:endParaRPr>
          </a:p>
        </p:txBody>
      </p:sp>
      <p:sp>
        <p:nvSpPr>
          <p:cNvPr id="8" name="object 8"/>
          <p:cNvSpPr txBox="1"/>
          <p:nvPr/>
        </p:nvSpPr>
        <p:spPr>
          <a:xfrm>
            <a:off x="10573365" y="8123177"/>
            <a:ext cx="293878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5" normalizeH="0" baseline="0" noProof="0" dirty="0">
                <a:ln>
                  <a:noFill/>
                </a:ln>
                <a:solidFill>
                  <a:srgbClr val="FF0000"/>
                </a:solidFill>
                <a:effectLst/>
                <a:uLnTx/>
                <a:uFillTx/>
                <a:latin typeface="Times New Roman"/>
                <a:ea typeface="+mn-ea"/>
                <a:cs typeface="Times New Roman"/>
              </a:rPr>
              <a:t>global orientation</a:t>
            </a:r>
            <a:r>
              <a:rPr kumimoji="1" sz="2450" b="0" i="0" u="none" strike="noStrike" kern="1200" cap="none" spc="-40" normalizeH="0" baseline="0" noProof="0" dirty="0">
                <a:ln>
                  <a:noFill/>
                </a:ln>
                <a:solidFill>
                  <a:srgbClr val="FF0000"/>
                </a:solidFill>
                <a:effectLst/>
                <a:uLnTx/>
                <a:uFillTx/>
                <a:latin typeface="Times New Roman"/>
                <a:ea typeface="+mn-ea"/>
                <a:cs typeface="Times New Roman"/>
              </a:rPr>
              <a:t> </a:t>
            </a:r>
            <a:r>
              <a:rPr kumimoji="1" sz="2450" b="0" i="0" u="none" strike="noStrike" kern="1200" cap="none" spc="5" normalizeH="0" baseline="0" noProof="0" dirty="0">
                <a:ln>
                  <a:noFill/>
                </a:ln>
                <a:solidFill>
                  <a:srgbClr val="FF0000"/>
                </a:solidFill>
                <a:effectLst/>
                <a:uLnTx/>
                <a:uFillTx/>
                <a:latin typeface="Times New Roman"/>
                <a:ea typeface="+mn-ea"/>
                <a:cs typeface="Times New Roman"/>
              </a:rPr>
              <a:t>error</a:t>
            </a:r>
            <a:endParaRPr kumimoji="1" sz="2450" b="0" i="0" u="none" strike="noStrike" kern="1200" cap="none" spc="0" normalizeH="0" baseline="0" noProof="0" dirty="0">
              <a:ln>
                <a:noFill/>
              </a:ln>
              <a:solidFill>
                <a:srgbClr val="FF0000"/>
              </a:solidFill>
              <a:effectLst/>
              <a:uLnTx/>
              <a:uFillTx/>
              <a:latin typeface="Times New Roman"/>
              <a:ea typeface="+mn-ea"/>
              <a:cs typeface="Times New Roman"/>
            </a:endParaRPr>
          </a:p>
        </p:txBody>
      </p:sp>
      <p:grpSp>
        <p:nvGrpSpPr>
          <p:cNvPr id="9" name="object 9"/>
          <p:cNvGrpSpPr/>
          <p:nvPr/>
        </p:nvGrpSpPr>
        <p:grpSpPr>
          <a:xfrm>
            <a:off x="9637108" y="8277495"/>
            <a:ext cx="788035" cy="138430"/>
            <a:chOff x="9637108" y="8277495"/>
            <a:chExt cx="788035" cy="138430"/>
          </a:xfrm>
        </p:grpSpPr>
        <p:sp>
          <p:nvSpPr>
            <p:cNvPr id="10" name="object 10"/>
            <p:cNvSpPr/>
            <p:nvPr/>
          </p:nvSpPr>
          <p:spPr>
            <a:xfrm>
              <a:off x="9759618" y="8346603"/>
              <a:ext cx="666115" cy="0"/>
            </a:xfrm>
            <a:custGeom>
              <a:avLst/>
              <a:gdLst/>
              <a:ahLst/>
              <a:cxnLst/>
              <a:rect l="l" t="t" r="r" b="b"/>
              <a:pathLst>
                <a:path w="666115">
                  <a:moveTo>
                    <a:pt x="665489" y="0"/>
                  </a:moveTo>
                  <a:lnTo>
                    <a:pt x="15706" y="0"/>
                  </a:lnTo>
                  <a:lnTo>
                    <a:pt x="0" y="0"/>
                  </a:lnTo>
                </a:path>
              </a:pathLst>
            </a:custGeom>
            <a:ln w="31412">
              <a:solidFill>
                <a:srgbClr val="92929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37108" y="8277495"/>
              <a:ext cx="138430" cy="138430"/>
            </a:xfrm>
            <a:custGeom>
              <a:avLst/>
              <a:gdLst/>
              <a:ahLst/>
              <a:cxnLst/>
              <a:rect l="l" t="t" r="r" b="b"/>
              <a:pathLst>
                <a:path w="138429" h="138429">
                  <a:moveTo>
                    <a:pt x="138215" y="0"/>
                  </a:moveTo>
                  <a:lnTo>
                    <a:pt x="0" y="69107"/>
                  </a:lnTo>
                  <a:lnTo>
                    <a:pt x="138215" y="138215"/>
                  </a:lnTo>
                  <a:lnTo>
                    <a:pt x="138215" y="0"/>
                  </a:lnTo>
                  <a:close/>
                </a:path>
              </a:pathLst>
            </a:custGeom>
            <a:solidFill>
              <a:srgbClr val="92929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2" name="図 11"/>
          <p:cNvPicPr>
            <a:picLocks noChangeAspect="1"/>
          </p:cNvPicPr>
          <p:nvPr/>
        </p:nvPicPr>
        <p:blipFill>
          <a:blip r:embed="rId6"/>
          <a:stretch>
            <a:fillRect/>
          </a:stretch>
        </p:blipFill>
        <p:spPr>
          <a:xfrm>
            <a:off x="5430895" y="8663379"/>
            <a:ext cx="10141977" cy="1625185"/>
          </a:xfrm>
          <a:prstGeom prst="rect">
            <a:avLst/>
          </a:prstGeom>
        </p:spPr>
      </p:pic>
    </p:spTree>
    <p:extLst>
      <p:ext uri="{BB962C8B-B14F-4D97-AF65-F5344CB8AC3E}">
        <p14:creationId xmlns:p14="http://schemas.microsoft.com/office/powerpoint/2010/main" val="2209144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75469" y="2050762"/>
            <a:ext cx="8952865" cy="6043930"/>
          </a:xfrm>
          <a:prstGeom prst="rect">
            <a:avLst/>
          </a:prstGeom>
        </p:spPr>
        <p:txBody>
          <a:bodyPr vert="horz" wrap="square" lIns="0" tIns="220979" rIns="0" bIns="0" rtlCol="0">
            <a:spAutoFit/>
          </a:bodyPr>
          <a:lstStyle/>
          <a:p>
            <a:pPr marL="38100" marR="0" lvl="0" indent="0" algn="l" defTabSz="914400" rtl="0" eaLnBrk="1" fontAlgn="auto" latinLnBrk="0" hangingPunct="1">
              <a:lnSpc>
                <a:spcPct val="100000"/>
              </a:lnSpc>
              <a:spcBef>
                <a:spcPts val="1739"/>
              </a:spcBef>
              <a:spcAft>
                <a:spcPts val="0"/>
              </a:spcAft>
              <a:buClrTx/>
              <a:buSzTx/>
              <a:buFontTx/>
              <a:buNone/>
              <a:tabLst/>
              <a:defRPr/>
            </a:pPr>
            <a:r>
              <a:rPr kumimoji="1" sz="3300" b="1" i="0" u="none" strike="noStrike" kern="1200" cap="none" spc="-135" normalizeH="0" baseline="0" noProof="0" dirty="0">
                <a:ln>
                  <a:noFill/>
                </a:ln>
                <a:solidFill>
                  <a:srgbClr val="002A5C"/>
                </a:solidFill>
                <a:effectLst/>
                <a:uLnTx/>
                <a:uFillTx/>
                <a:latin typeface="Trebuchet MS"/>
                <a:ea typeface="+mn-ea"/>
                <a:cs typeface="Trebuchet MS"/>
              </a:rPr>
              <a:t>Loop:</a:t>
            </a:r>
            <a:endParaRPr kumimoji="1" sz="3300" b="0" i="0" u="none" strike="noStrike" kern="1200" cap="none" spc="0" normalizeH="0" baseline="0" noProof="0">
              <a:ln>
                <a:noFill/>
              </a:ln>
              <a:solidFill>
                <a:prstClr val="black"/>
              </a:solidFill>
              <a:effectLst/>
              <a:uLnTx/>
              <a:uFillTx/>
              <a:latin typeface="Trebuchet MS"/>
              <a:ea typeface="+mn-ea"/>
              <a:cs typeface="Trebuchet MS"/>
            </a:endParaRPr>
          </a:p>
          <a:p>
            <a:pPr marL="1105535" marR="0" lvl="0" indent="-617855" algn="l" defTabSz="914400" rtl="0" eaLnBrk="1" fontAlgn="auto" latinLnBrk="0" hangingPunct="1">
              <a:lnSpc>
                <a:spcPct val="100000"/>
              </a:lnSpc>
              <a:spcBef>
                <a:spcPts val="1645"/>
              </a:spcBef>
              <a:spcAft>
                <a:spcPts val="0"/>
              </a:spcAft>
              <a:buClrTx/>
              <a:buSzTx/>
              <a:buFontTx/>
              <a:buAutoNum type="arabicPeriod"/>
              <a:tabLst>
                <a:tab pos="1105535" algn="l"/>
                <a:tab pos="1106170" algn="l"/>
              </a:tabLst>
              <a:defRPr/>
            </a:pPr>
            <a:r>
              <a:rPr kumimoji="1" sz="3300" b="0" i="0" u="none" strike="noStrike" kern="1200" cap="none" spc="-20" normalizeH="0" baseline="0" noProof="0" dirty="0">
                <a:ln>
                  <a:noFill/>
                </a:ln>
                <a:solidFill>
                  <a:srgbClr val="929292"/>
                </a:solidFill>
                <a:effectLst/>
                <a:uLnTx/>
                <a:uFillTx/>
                <a:latin typeface="Arial"/>
                <a:ea typeface="+mn-ea"/>
                <a:cs typeface="Arial"/>
              </a:rPr>
              <a:t>Update </a:t>
            </a:r>
            <a:r>
              <a:rPr kumimoji="1" sz="3300" b="0" i="0" u="none" strike="noStrike" kern="1200" cap="none" spc="-30" normalizeH="0" baseline="0" noProof="0" dirty="0">
                <a:ln>
                  <a:noFill/>
                </a:ln>
                <a:solidFill>
                  <a:srgbClr val="929292"/>
                </a:solidFill>
                <a:effectLst/>
                <a:uLnTx/>
                <a:uFillTx/>
                <a:latin typeface="Arial"/>
                <a:ea typeface="+mn-ea"/>
                <a:cs typeface="Arial"/>
              </a:rPr>
              <a:t>state </a:t>
            </a:r>
            <a:r>
              <a:rPr kumimoji="1" sz="3300" b="0" i="0" u="none" strike="noStrike" kern="1200" cap="none" spc="55" normalizeH="0" baseline="0" noProof="0" dirty="0">
                <a:ln>
                  <a:noFill/>
                </a:ln>
                <a:solidFill>
                  <a:srgbClr val="929292"/>
                </a:solidFill>
                <a:effectLst/>
                <a:uLnTx/>
                <a:uFillTx/>
                <a:latin typeface="Arial"/>
                <a:ea typeface="+mn-ea"/>
                <a:cs typeface="Arial"/>
              </a:rPr>
              <a:t>with </a:t>
            </a:r>
            <a:r>
              <a:rPr kumimoji="1" sz="3300" b="0" i="0" u="none" strike="noStrike" kern="1200" cap="none" spc="75" normalizeH="0" baseline="0" noProof="0" dirty="0">
                <a:ln>
                  <a:noFill/>
                </a:ln>
                <a:solidFill>
                  <a:srgbClr val="929292"/>
                </a:solidFill>
                <a:effectLst/>
                <a:uLnTx/>
                <a:uFillTx/>
                <a:latin typeface="Arial"/>
                <a:ea typeface="+mn-ea"/>
                <a:cs typeface="Arial"/>
              </a:rPr>
              <a:t>IMU</a:t>
            </a:r>
            <a:r>
              <a:rPr kumimoji="1" sz="3300" b="0" i="0" u="none" strike="noStrike" kern="1200" cap="none" spc="365" normalizeH="0" baseline="0" noProof="0" dirty="0">
                <a:ln>
                  <a:noFill/>
                </a:ln>
                <a:solidFill>
                  <a:srgbClr val="929292"/>
                </a:solidFill>
                <a:effectLst/>
                <a:uLnTx/>
                <a:uFillTx/>
                <a:latin typeface="Arial"/>
                <a:ea typeface="+mn-ea"/>
                <a:cs typeface="Arial"/>
              </a:rPr>
              <a:t> </a:t>
            </a:r>
            <a:r>
              <a:rPr kumimoji="1" sz="3300" b="0" i="0" u="none" strike="noStrike" kern="1200" cap="none" spc="40" normalizeH="0" baseline="0" noProof="0" dirty="0">
                <a:ln>
                  <a:noFill/>
                </a:ln>
                <a:solidFill>
                  <a:srgbClr val="929292"/>
                </a:solidFill>
                <a:effectLst/>
                <a:uLnTx/>
                <a:uFillTx/>
                <a:latin typeface="Arial"/>
                <a:ea typeface="+mn-ea"/>
                <a:cs typeface="Arial"/>
              </a:rPr>
              <a:t>inputs</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105535" marR="0" lvl="0" indent="-617855" algn="l" defTabSz="914400" rtl="0" eaLnBrk="1" fontAlgn="auto" latinLnBrk="0" hangingPunct="1">
              <a:lnSpc>
                <a:spcPct val="100000"/>
              </a:lnSpc>
              <a:spcBef>
                <a:spcPts val="1070"/>
              </a:spcBef>
              <a:spcAft>
                <a:spcPts val="0"/>
              </a:spcAft>
              <a:buClrTx/>
              <a:buSzTx/>
              <a:buFontTx/>
              <a:buAutoNum type="arabicPeriod"/>
              <a:tabLst>
                <a:tab pos="1105535" algn="l"/>
                <a:tab pos="1106170" algn="l"/>
              </a:tabLst>
              <a:defRPr/>
            </a:pPr>
            <a:r>
              <a:rPr kumimoji="1" sz="3300" b="0" i="0" u="none" strike="noStrike" kern="1200" cap="none" spc="-95" normalizeH="0" baseline="0" noProof="0" dirty="0">
                <a:ln>
                  <a:noFill/>
                </a:ln>
                <a:solidFill>
                  <a:srgbClr val="929292"/>
                </a:solidFill>
                <a:effectLst/>
                <a:uLnTx/>
                <a:uFillTx/>
                <a:latin typeface="Arial"/>
                <a:ea typeface="+mn-ea"/>
                <a:cs typeface="Arial"/>
              </a:rPr>
              <a:t>Propagate</a:t>
            </a:r>
            <a:r>
              <a:rPr kumimoji="1" sz="3300" b="0" i="0" u="none" strike="noStrike" kern="1200" cap="none" spc="90" normalizeH="0" baseline="0" noProof="0" dirty="0">
                <a:ln>
                  <a:noFill/>
                </a:ln>
                <a:solidFill>
                  <a:srgbClr val="929292"/>
                </a:solidFill>
                <a:effectLst/>
                <a:uLnTx/>
                <a:uFillTx/>
                <a:latin typeface="Arial"/>
                <a:ea typeface="+mn-ea"/>
                <a:cs typeface="Arial"/>
              </a:rPr>
              <a:t> </a:t>
            </a:r>
            <a:r>
              <a:rPr kumimoji="1" sz="3300" b="0" i="0" u="none" strike="noStrike" kern="1200" cap="none" spc="10" normalizeH="0" baseline="0" noProof="0" dirty="0">
                <a:ln>
                  <a:noFill/>
                </a:ln>
                <a:solidFill>
                  <a:srgbClr val="929292"/>
                </a:solidFill>
                <a:effectLst/>
                <a:uLnTx/>
                <a:uFillTx/>
                <a:latin typeface="Arial"/>
                <a:ea typeface="+mn-ea"/>
                <a:cs typeface="Arial"/>
              </a:rPr>
              <a:t>uncertainty</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105535" marR="0" lvl="0" indent="-617855" algn="l" defTabSz="914400" rtl="0" eaLnBrk="1" fontAlgn="auto" latinLnBrk="0" hangingPunct="1">
              <a:lnSpc>
                <a:spcPct val="100000"/>
              </a:lnSpc>
              <a:spcBef>
                <a:spcPts val="1070"/>
              </a:spcBef>
              <a:spcAft>
                <a:spcPts val="0"/>
              </a:spcAft>
              <a:buClrTx/>
              <a:buSzTx/>
              <a:buFontTx/>
              <a:buAutoNum type="arabicPeriod"/>
              <a:tabLst>
                <a:tab pos="1105535" algn="l"/>
                <a:tab pos="1106170" algn="l"/>
              </a:tabLst>
              <a:defRPr/>
            </a:pPr>
            <a:r>
              <a:rPr kumimoji="1" sz="3300" b="0" i="0" u="none" strike="noStrike" kern="1200" cap="none" spc="190" normalizeH="0" baseline="0" noProof="0" dirty="0">
                <a:ln>
                  <a:noFill/>
                </a:ln>
                <a:solidFill>
                  <a:srgbClr val="002A5C"/>
                </a:solidFill>
                <a:effectLst/>
                <a:uLnTx/>
                <a:uFillTx/>
                <a:latin typeface="Arial"/>
                <a:ea typeface="+mn-ea"/>
                <a:cs typeface="Arial"/>
              </a:rPr>
              <a:t>If </a:t>
            </a:r>
            <a:r>
              <a:rPr kumimoji="1" sz="3300" b="1" i="0" u="none" strike="noStrike" kern="1200" cap="none" spc="220" normalizeH="0" baseline="0" noProof="0" dirty="0">
                <a:ln>
                  <a:noFill/>
                </a:ln>
                <a:solidFill>
                  <a:srgbClr val="002A5C"/>
                </a:solidFill>
                <a:effectLst/>
                <a:uLnTx/>
                <a:uFillTx/>
                <a:latin typeface="Trebuchet MS"/>
                <a:ea typeface="+mn-ea"/>
                <a:cs typeface="Trebuchet MS"/>
              </a:rPr>
              <a:t>GNSS </a:t>
            </a:r>
            <a:r>
              <a:rPr kumimoji="1" sz="3300" b="0" i="0" u="none" strike="noStrike" kern="1200" cap="none" spc="-85" normalizeH="0" baseline="0" noProof="0" dirty="0">
                <a:ln>
                  <a:noFill/>
                </a:ln>
                <a:solidFill>
                  <a:srgbClr val="002A5C"/>
                </a:solidFill>
                <a:effectLst/>
                <a:uLnTx/>
                <a:uFillTx/>
                <a:latin typeface="Arial"/>
                <a:ea typeface="+mn-ea"/>
                <a:cs typeface="Arial"/>
              </a:rPr>
              <a:t>or </a:t>
            </a:r>
            <a:r>
              <a:rPr kumimoji="1" sz="3300" b="1" i="0" u="none" strike="noStrike" kern="1200" cap="none" spc="90" normalizeH="0" baseline="0" noProof="0" dirty="0">
                <a:ln>
                  <a:noFill/>
                </a:ln>
                <a:solidFill>
                  <a:srgbClr val="002A5C"/>
                </a:solidFill>
                <a:effectLst/>
                <a:uLnTx/>
                <a:uFillTx/>
                <a:latin typeface="Trebuchet MS"/>
                <a:ea typeface="+mn-ea"/>
                <a:cs typeface="Trebuchet MS"/>
              </a:rPr>
              <a:t>LIDAR </a:t>
            </a:r>
            <a:r>
              <a:rPr kumimoji="1" sz="3300" b="0" i="0" u="none" strike="noStrike" kern="1200" cap="none" spc="10" normalizeH="0" baseline="0" noProof="0" dirty="0">
                <a:ln>
                  <a:noFill/>
                </a:ln>
                <a:solidFill>
                  <a:srgbClr val="002A5C"/>
                </a:solidFill>
                <a:effectLst/>
                <a:uLnTx/>
                <a:uFillTx/>
                <a:latin typeface="Arial"/>
                <a:ea typeface="+mn-ea"/>
                <a:cs typeface="Arial"/>
              </a:rPr>
              <a:t>position</a:t>
            </a:r>
            <a:r>
              <a:rPr kumimoji="1" sz="3300" b="0" i="0" u="none" strike="noStrike" kern="1200" cap="none" spc="-114" normalizeH="0" baseline="0" noProof="0" dirty="0">
                <a:ln>
                  <a:noFill/>
                </a:ln>
                <a:solidFill>
                  <a:srgbClr val="002A5C"/>
                </a:solidFill>
                <a:effectLst/>
                <a:uLnTx/>
                <a:uFillTx/>
                <a:latin typeface="Arial"/>
                <a:ea typeface="+mn-ea"/>
                <a:cs typeface="Arial"/>
              </a:rPr>
              <a:t> </a:t>
            </a:r>
            <a:r>
              <a:rPr kumimoji="1" sz="3300" b="0" i="0" u="none" strike="noStrike" kern="1200" cap="none" spc="-20" normalizeH="0" baseline="0" noProof="0" dirty="0">
                <a:ln>
                  <a:noFill/>
                </a:ln>
                <a:solidFill>
                  <a:srgbClr val="002A5C"/>
                </a:solidFill>
                <a:effectLst/>
                <a:uLnTx/>
                <a:uFillTx/>
                <a:latin typeface="Arial"/>
                <a:ea typeface="+mn-ea"/>
                <a:cs typeface="Arial"/>
              </a:rPr>
              <a:t>available: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38960" marR="0" lvl="1" indent="-618490" algn="l" defTabSz="914400" rtl="0" eaLnBrk="1" fontAlgn="auto" latinLnBrk="0" hangingPunct="1">
              <a:lnSpc>
                <a:spcPct val="100000"/>
              </a:lnSpc>
              <a:spcBef>
                <a:spcPts val="1070"/>
              </a:spcBef>
              <a:spcAft>
                <a:spcPts val="0"/>
              </a:spcAft>
              <a:buClrTx/>
              <a:buSzTx/>
              <a:buFontTx/>
              <a:buAutoNum type="arabicPeriod"/>
              <a:tabLst>
                <a:tab pos="1838960" algn="l"/>
                <a:tab pos="1839595" algn="l"/>
              </a:tabLst>
              <a:defRPr/>
            </a:pPr>
            <a:r>
              <a:rPr kumimoji="1" sz="3300" b="0" i="0" u="none" strike="noStrike" kern="1200" cap="none" spc="-70" normalizeH="0" baseline="0" noProof="0" dirty="0">
                <a:ln>
                  <a:noFill/>
                </a:ln>
                <a:solidFill>
                  <a:srgbClr val="929292"/>
                </a:solidFill>
                <a:effectLst/>
                <a:uLnTx/>
                <a:uFillTx/>
                <a:latin typeface="Arial"/>
                <a:ea typeface="+mn-ea"/>
                <a:cs typeface="Arial"/>
              </a:rPr>
              <a:t>Compute </a:t>
            </a:r>
            <a:r>
              <a:rPr kumimoji="1" sz="3300" b="0" i="0" u="none" strike="noStrike" kern="1200" cap="none" spc="-20" normalizeH="0" baseline="0" noProof="0" dirty="0">
                <a:ln>
                  <a:noFill/>
                </a:ln>
                <a:solidFill>
                  <a:srgbClr val="929292"/>
                </a:solidFill>
                <a:effectLst/>
                <a:uLnTx/>
                <a:uFillTx/>
                <a:latin typeface="Arial"/>
                <a:ea typeface="+mn-ea"/>
                <a:cs typeface="Arial"/>
              </a:rPr>
              <a:t>Kalman</a:t>
            </a:r>
            <a:r>
              <a:rPr kumimoji="1" sz="3300" b="0" i="0" u="none" strike="noStrike" kern="1200" cap="none" spc="254" normalizeH="0" baseline="0" noProof="0" dirty="0">
                <a:ln>
                  <a:noFill/>
                </a:ln>
                <a:solidFill>
                  <a:srgbClr val="929292"/>
                </a:solidFill>
                <a:effectLst/>
                <a:uLnTx/>
                <a:uFillTx/>
                <a:latin typeface="Arial"/>
                <a:ea typeface="+mn-ea"/>
                <a:cs typeface="Arial"/>
              </a:rPr>
              <a:t> </a:t>
            </a:r>
            <a:r>
              <a:rPr kumimoji="1" sz="3300" b="0" i="0" u="none" strike="noStrike" kern="1200" cap="none" spc="-80" normalizeH="0" baseline="0" noProof="0" dirty="0">
                <a:ln>
                  <a:noFill/>
                </a:ln>
                <a:solidFill>
                  <a:srgbClr val="929292"/>
                </a:solidFill>
                <a:effectLst/>
                <a:uLnTx/>
                <a:uFillTx/>
                <a:latin typeface="Arial"/>
                <a:ea typeface="+mn-ea"/>
                <a:cs typeface="Arial"/>
              </a:rPr>
              <a:t>Gain</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38960" marR="0" lvl="1" indent="-618490" algn="l" defTabSz="914400" rtl="0" eaLnBrk="1" fontAlgn="auto" latinLnBrk="0" hangingPunct="1">
              <a:lnSpc>
                <a:spcPct val="100000"/>
              </a:lnSpc>
              <a:spcBef>
                <a:spcPts val="1070"/>
              </a:spcBef>
              <a:spcAft>
                <a:spcPts val="0"/>
              </a:spcAft>
              <a:buClrTx/>
              <a:buSzTx/>
              <a:buFontTx/>
              <a:buAutoNum type="arabicPeriod"/>
              <a:tabLst>
                <a:tab pos="1838960" algn="l"/>
                <a:tab pos="1839595" algn="l"/>
              </a:tabLst>
              <a:defRPr/>
            </a:pPr>
            <a:r>
              <a:rPr kumimoji="1" sz="3300" b="0" i="0" u="none" strike="noStrike" kern="1200" cap="none" spc="-70" normalizeH="0" baseline="0" noProof="0" dirty="0">
                <a:ln>
                  <a:noFill/>
                </a:ln>
                <a:solidFill>
                  <a:srgbClr val="929292"/>
                </a:solidFill>
                <a:effectLst/>
                <a:uLnTx/>
                <a:uFillTx/>
                <a:latin typeface="Arial"/>
                <a:ea typeface="+mn-ea"/>
                <a:cs typeface="Arial"/>
              </a:rPr>
              <a:t>Compute </a:t>
            </a:r>
            <a:r>
              <a:rPr kumimoji="1" sz="3300" b="0" i="0" u="none" strike="noStrike" kern="1200" cap="none" spc="-65" normalizeH="0" baseline="0" noProof="0" dirty="0">
                <a:ln>
                  <a:noFill/>
                </a:ln>
                <a:solidFill>
                  <a:srgbClr val="929292"/>
                </a:solidFill>
                <a:effectLst/>
                <a:uLnTx/>
                <a:uFillTx/>
                <a:latin typeface="Arial"/>
                <a:ea typeface="+mn-ea"/>
                <a:cs typeface="Arial"/>
              </a:rPr>
              <a:t>error</a:t>
            </a:r>
            <a:r>
              <a:rPr kumimoji="1" sz="3300" b="0" i="0" u="none" strike="noStrike" kern="1200" cap="none" spc="254" normalizeH="0" baseline="0" noProof="0" dirty="0">
                <a:ln>
                  <a:noFill/>
                </a:ln>
                <a:solidFill>
                  <a:srgbClr val="929292"/>
                </a:solidFill>
                <a:effectLst/>
                <a:uLnTx/>
                <a:uFillTx/>
                <a:latin typeface="Arial"/>
                <a:ea typeface="+mn-ea"/>
                <a:cs typeface="Arial"/>
              </a:rPr>
              <a:t> </a:t>
            </a:r>
            <a:r>
              <a:rPr kumimoji="1" sz="3300" b="0" i="0" u="none" strike="noStrike" kern="1200" cap="none" spc="-30" normalizeH="0" baseline="0" noProof="0" dirty="0">
                <a:ln>
                  <a:noFill/>
                </a:ln>
                <a:solidFill>
                  <a:srgbClr val="929292"/>
                </a:solidFill>
                <a:effectLst/>
                <a:uLnTx/>
                <a:uFillTx/>
                <a:latin typeface="Arial"/>
                <a:ea typeface="+mn-ea"/>
                <a:cs typeface="Arial"/>
              </a:rPr>
              <a:t>state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38960" marR="0" lvl="1" indent="-618490" algn="l" defTabSz="914400" rtl="0" eaLnBrk="1" fontAlgn="auto" latinLnBrk="0" hangingPunct="1">
              <a:lnSpc>
                <a:spcPct val="100000"/>
              </a:lnSpc>
              <a:spcBef>
                <a:spcPts val="1070"/>
              </a:spcBef>
              <a:spcAft>
                <a:spcPts val="0"/>
              </a:spcAft>
              <a:buClrTx/>
              <a:buSzTx/>
              <a:buFontTx/>
              <a:buAutoNum type="arabicPeriod"/>
              <a:tabLst>
                <a:tab pos="1838960" algn="l"/>
                <a:tab pos="1839595" algn="l"/>
              </a:tabLst>
              <a:defRPr/>
            </a:pPr>
            <a:r>
              <a:rPr kumimoji="1" sz="3300" b="0" i="0" u="none" strike="noStrike" kern="1200" cap="none" spc="-70" normalizeH="0" baseline="0" noProof="0" dirty="0">
                <a:ln>
                  <a:noFill/>
                </a:ln>
                <a:solidFill>
                  <a:srgbClr val="929292"/>
                </a:solidFill>
                <a:effectLst/>
                <a:uLnTx/>
                <a:uFillTx/>
                <a:latin typeface="Arial"/>
                <a:ea typeface="+mn-ea"/>
                <a:cs typeface="Arial"/>
              </a:rPr>
              <a:t>Correct </a:t>
            </a:r>
            <a:r>
              <a:rPr kumimoji="1" sz="3300" b="0" i="0" u="none" strike="noStrike" kern="1200" cap="none" spc="10" normalizeH="0" baseline="0" noProof="0" dirty="0">
                <a:ln>
                  <a:noFill/>
                </a:ln>
                <a:solidFill>
                  <a:srgbClr val="929292"/>
                </a:solidFill>
                <a:effectLst/>
                <a:uLnTx/>
                <a:uFillTx/>
                <a:latin typeface="Arial"/>
                <a:ea typeface="+mn-ea"/>
                <a:cs typeface="Arial"/>
              </a:rPr>
              <a:t>predicted</a:t>
            </a:r>
            <a:r>
              <a:rPr kumimoji="1" sz="3300" b="0" i="0" u="none" strike="noStrike" kern="1200" cap="none" spc="250" normalizeH="0" baseline="0" noProof="0" dirty="0">
                <a:ln>
                  <a:noFill/>
                </a:ln>
                <a:solidFill>
                  <a:srgbClr val="929292"/>
                </a:solidFill>
                <a:effectLst/>
                <a:uLnTx/>
                <a:uFillTx/>
                <a:latin typeface="Arial"/>
                <a:ea typeface="+mn-ea"/>
                <a:cs typeface="Arial"/>
              </a:rPr>
              <a:t> </a:t>
            </a:r>
            <a:r>
              <a:rPr kumimoji="1" sz="3300" b="0" i="0" u="none" strike="noStrike" kern="1200" cap="none" spc="-30" normalizeH="0" baseline="0" noProof="0" dirty="0">
                <a:ln>
                  <a:noFill/>
                </a:ln>
                <a:solidFill>
                  <a:srgbClr val="929292"/>
                </a:solidFill>
                <a:effectLst/>
                <a:uLnTx/>
                <a:uFillTx/>
                <a:latin typeface="Arial"/>
                <a:ea typeface="+mn-ea"/>
                <a:cs typeface="Arial"/>
              </a:rPr>
              <a:t>state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1838960" marR="0" lvl="1" indent="-618490" algn="l" defTabSz="914400" rtl="0" eaLnBrk="1" fontAlgn="auto" latinLnBrk="0" hangingPunct="1">
              <a:lnSpc>
                <a:spcPct val="100000"/>
              </a:lnSpc>
              <a:spcBef>
                <a:spcPts val="1065"/>
              </a:spcBef>
              <a:spcAft>
                <a:spcPts val="0"/>
              </a:spcAft>
              <a:buClrTx/>
              <a:buSzTx/>
              <a:buFontTx/>
              <a:buAutoNum type="arabicPeriod"/>
              <a:tabLst>
                <a:tab pos="1838960" algn="l"/>
                <a:tab pos="1839595" algn="l"/>
              </a:tabLst>
              <a:defRPr/>
            </a:pPr>
            <a:r>
              <a:rPr kumimoji="1" sz="3300" b="0" i="0" u="none" strike="noStrike" kern="1200" cap="none" spc="-60" normalizeH="0" baseline="0" noProof="0" dirty="0">
                <a:ln>
                  <a:noFill/>
                </a:ln>
                <a:solidFill>
                  <a:srgbClr val="002A5C"/>
                </a:solidFill>
                <a:effectLst/>
                <a:uLnTx/>
                <a:uFillTx/>
                <a:latin typeface="Arial"/>
                <a:ea typeface="+mn-ea"/>
                <a:cs typeface="Arial"/>
              </a:rPr>
              <a:t>Computed </a:t>
            </a:r>
            <a:r>
              <a:rPr kumimoji="1" sz="3300" b="0" i="0" u="none" strike="noStrike" kern="1200" cap="none" spc="-35" normalizeH="0" baseline="0" noProof="0" dirty="0">
                <a:ln>
                  <a:noFill/>
                </a:ln>
                <a:solidFill>
                  <a:srgbClr val="002A5C"/>
                </a:solidFill>
                <a:effectLst/>
                <a:uLnTx/>
                <a:uFillTx/>
                <a:latin typeface="Arial"/>
                <a:ea typeface="+mn-ea"/>
                <a:cs typeface="Arial"/>
              </a:rPr>
              <a:t>corrected</a:t>
            </a:r>
            <a:r>
              <a:rPr kumimoji="1" sz="3300" b="0" i="0" u="none" strike="noStrike" kern="1200" cap="none" spc="250" normalizeH="0" baseline="0" noProof="0" dirty="0">
                <a:ln>
                  <a:noFill/>
                </a:ln>
                <a:solidFill>
                  <a:srgbClr val="002A5C"/>
                </a:solidFill>
                <a:effectLst/>
                <a:uLnTx/>
                <a:uFillTx/>
                <a:latin typeface="Arial"/>
                <a:ea typeface="+mn-ea"/>
                <a:cs typeface="Arial"/>
              </a:rPr>
              <a:t> </a:t>
            </a:r>
            <a:r>
              <a:rPr kumimoji="1" sz="3300" b="0" i="0" u="none" strike="noStrike" kern="1200" cap="none" spc="-65" normalizeH="0" baseline="0" noProof="0" dirty="0">
                <a:ln>
                  <a:noFill/>
                </a:ln>
                <a:solidFill>
                  <a:srgbClr val="002A5C"/>
                </a:solidFill>
                <a:effectLst/>
                <a:uLnTx/>
                <a:uFillTx/>
                <a:latin typeface="Arial"/>
                <a:ea typeface="+mn-ea"/>
                <a:cs typeface="Arial"/>
              </a:rPr>
              <a:t>covariance</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5730875" marR="0" lvl="0" indent="0" algn="l" defTabSz="914400" rtl="0" eaLnBrk="1" fontAlgn="auto" latinLnBrk="0" hangingPunct="1">
              <a:lnSpc>
                <a:spcPct val="100000"/>
              </a:lnSpc>
              <a:spcBef>
                <a:spcPts val="2045"/>
              </a:spcBef>
              <a:spcAft>
                <a:spcPts val="0"/>
              </a:spcAft>
              <a:buClrTx/>
              <a:buSzTx/>
              <a:buFontTx/>
              <a:buNone/>
              <a:tabLst/>
              <a:defRPr/>
            </a:pPr>
            <a:r>
              <a:rPr kumimoji="1" sz="3300" b="1" i="0" u="none" strike="noStrike" kern="1200" cap="none" spc="-85" normalizeH="0" baseline="0" noProof="0" dirty="0">
                <a:ln>
                  <a:noFill/>
                </a:ln>
                <a:solidFill>
                  <a:prstClr val="black"/>
                </a:solidFill>
                <a:effectLst/>
                <a:uLnTx/>
                <a:uFillTx/>
                <a:latin typeface="Times New Roman"/>
                <a:ea typeface="+mn-ea"/>
                <a:cs typeface="Times New Roman"/>
              </a:rPr>
              <a:t>P</a:t>
            </a:r>
            <a:r>
              <a:rPr kumimoji="1" sz="4950" b="0" i="0" u="none" strike="noStrike" kern="1200" cap="none" spc="-127" normalizeH="0" baseline="14309" noProof="0" dirty="0">
                <a:ln>
                  <a:noFill/>
                </a:ln>
                <a:solidFill>
                  <a:prstClr val="black"/>
                </a:solidFill>
                <a:effectLst/>
                <a:uLnTx/>
                <a:uFillTx/>
                <a:latin typeface="Lucida Sans Unicode"/>
                <a:ea typeface="+mn-ea"/>
                <a:cs typeface="Lucida Sans Unicode"/>
              </a:rPr>
              <a:t>̂</a:t>
            </a:r>
            <a:r>
              <a:rPr kumimoji="1" sz="3525" b="0" i="1" u="none" strike="noStrike" kern="1200" cap="none" spc="-12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a:t>
            </a:r>
            <a:r>
              <a:rPr kumimoji="1" sz="3300" b="1" i="0" u="none" strike="noStrike" kern="1200" cap="none" spc="10" normalizeH="0" baseline="0" noProof="0" dirty="0">
                <a:ln>
                  <a:noFill/>
                </a:ln>
                <a:solidFill>
                  <a:prstClr val="black"/>
                </a:solidFill>
                <a:effectLst/>
                <a:uLnTx/>
                <a:uFillTx/>
                <a:latin typeface="Times New Roman"/>
                <a:ea typeface="+mn-ea"/>
                <a:cs typeface="Times New Roman"/>
              </a:rPr>
              <a:t>1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345" normalizeH="0" baseline="0" noProof="0" dirty="0">
                <a:ln>
                  <a:noFill/>
                </a:ln>
                <a:solidFill>
                  <a:prstClr val="black"/>
                </a:solidFill>
                <a:effectLst/>
                <a:uLnTx/>
                <a:uFillTx/>
                <a:latin typeface="Times New Roman"/>
                <a:ea typeface="+mn-ea"/>
                <a:cs typeface="Times New Roman"/>
              </a:rPr>
              <a:t>K</a:t>
            </a:r>
            <a:r>
              <a:rPr kumimoji="1" sz="3525" b="0" i="1" u="none" strike="noStrike" kern="1200" cap="none" spc="-517" normalizeH="0" baseline="-18912" noProof="0" dirty="0">
                <a:ln>
                  <a:noFill/>
                </a:ln>
                <a:solidFill>
                  <a:prstClr val="black"/>
                </a:solidFill>
                <a:effectLst/>
                <a:uLnTx/>
                <a:uFillTx/>
                <a:latin typeface="Times New Roman"/>
                <a:ea typeface="+mn-ea"/>
                <a:cs typeface="Times New Roman"/>
              </a:rPr>
              <a:t>k</a:t>
            </a:r>
            <a:r>
              <a:rPr kumimoji="1" sz="3300" b="1" i="0" u="none" strike="noStrike" kern="1200" cap="none" spc="-345" normalizeH="0" baseline="0" noProof="0" dirty="0">
                <a:ln>
                  <a:noFill/>
                </a:ln>
                <a:solidFill>
                  <a:prstClr val="black"/>
                </a:solidFill>
                <a:effectLst/>
                <a:uLnTx/>
                <a:uFillTx/>
                <a:latin typeface="Times New Roman"/>
                <a:ea typeface="+mn-ea"/>
                <a:cs typeface="Times New Roman"/>
              </a:rPr>
              <a:t>H</a:t>
            </a:r>
            <a:r>
              <a:rPr kumimoji="1" sz="3525" b="0" i="1" u="none" strike="noStrike" kern="1200" cap="none" spc="-517" normalizeH="0" baseline="-18912" noProof="0" dirty="0">
                <a:ln>
                  <a:noFill/>
                </a:ln>
                <a:solidFill>
                  <a:prstClr val="black"/>
                </a:solidFill>
                <a:effectLst/>
                <a:uLnTx/>
                <a:uFillTx/>
                <a:latin typeface="Times New Roman"/>
                <a:ea typeface="+mn-ea"/>
                <a:cs typeface="Times New Roman"/>
              </a:rPr>
              <a:t>k</a:t>
            </a:r>
            <a:r>
              <a:rPr kumimoji="1" sz="3300" b="0" i="0" u="none" strike="noStrike" kern="1200" cap="none" spc="-345" normalizeH="0" baseline="0" noProof="0" dirty="0">
                <a:ln>
                  <a:noFill/>
                </a:ln>
                <a:solidFill>
                  <a:prstClr val="black"/>
                </a:solidFill>
                <a:effectLst/>
                <a:uLnTx/>
                <a:uFillTx/>
                <a:latin typeface="Lucida Sans Unicode"/>
                <a:ea typeface="+mn-ea"/>
                <a:cs typeface="Lucida Sans Unicode"/>
              </a:rPr>
              <a:t>)</a:t>
            </a:r>
            <a:r>
              <a:rPr kumimoji="1" sz="3300" b="1" i="0" u="none" strike="noStrike" kern="1200" cap="none" spc="-345" normalizeH="0" baseline="0" noProof="0" dirty="0">
                <a:ln>
                  <a:noFill/>
                </a:ln>
                <a:solidFill>
                  <a:prstClr val="black"/>
                </a:solidFill>
                <a:effectLst/>
                <a:uLnTx/>
                <a:uFillTx/>
                <a:latin typeface="Times New Roman"/>
                <a:ea typeface="+mn-ea"/>
                <a:cs typeface="Times New Roman"/>
              </a:rPr>
              <a:t>P</a:t>
            </a:r>
            <a:r>
              <a:rPr kumimoji="1" sz="4950" b="0" i="0" u="none" strike="noStrike" kern="1200" cap="none" spc="-517" normalizeH="0" baseline="14309" noProof="0" dirty="0">
                <a:ln>
                  <a:noFill/>
                </a:ln>
                <a:solidFill>
                  <a:prstClr val="black"/>
                </a:solidFill>
                <a:effectLst/>
                <a:uLnTx/>
                <a:uFillTx/>
                <a:latin typeface="Lucida Sans Unicode"/>
                <a:ea typeface="+mn-ea"/>
                <a:cs typeface="Lucida Sans Unicode"/>
              </a:rPr>
              <a:t>ˇ</a:t>
            </a:r>
            <a:r>
              <a:rPr kumimoji="1" sz="4950" b="0" i="0" u="none" strike="noStrike" kern="1200" cap="none" spc="-509" normalizeH="0" baseline="14309" noProof="0" dirty="0">
                <a:ln>
                  <a:noFill/>
                </a:ln>
                <a:solidFill>
                  <a:prstClr val="black"/>
                </a:solidFill>
                <a:effectLst/>
                <a:uLnTx/>
                <a:uFillTx/>
                <a:latin typeface="Lucida Sans Unicode"/>
                <a:ea typeface="+mn-ea"/>
                <a:cs typeface="Lucida Sans Unicode"/>
              </a:rPr>
              <a:t> </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a:t>
            </a:r>
            <a:endParaRPr kumimoji="1" sz="3525" b="0" i="0" u="none" strike="noStrike" kern="1200" cap="none" spc="0" normalizeH="0" baseline="-18912" noProof="0">
              <a:ln>
                <a:noFill/>
              </a:ln>
              <a:solidFill>
                <a:prstClr val="black"/>
              </a:solidFill>
              <a:effectLst/>
              <a:uLnTx/>
              <a:uFillTx/>
              <a:latin typeface="Times New Roman"/>
              <a:ea typeface="+mn-ea"/>
              <a:cs typeface="Times New Roman"/>
            </a:endParaRPr>
          </a:p>
        </p:txBody>
      </p:sp>
      <p:sp>
        <p:nvSpPr>
          <p:cNvPr id="3" name="object 3"/>
          <p:cNvSpPr/>
          <p:nvPr/>
        </p:nvSpPr>
        <p:spPr>
          <a:xfrm>
            <a:off x="12602204" y="5026268"/>
            <a:ext cx="3056700" cy="16891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1050180" y="2147307"/>
            <a:ext cx="2083259" cy="240267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3671208" y="3037034"/>
            <a:ext cx="848890" cy="155629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5329910" y="3502775"/>
            <a:ext cx="1222920" cy="115087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title"/>
          </p:nvPr>
        </p:nvSpPr>
        <p:spPr>
          <a:xfrm>
            <a:off x="1432282" y="584140"/>
            <a:ext cx="9388475" cy="930275"/>
          </a:xfrm>
          <a:prstGeom prst="rect">
            <a:avLst/>
          </a:prstGeom>
        </p:spPr>
        <p:txBody>
          <a:bodyPr vert="horz" wrap="square" lIns="0" tIns="17145" rIns="0" bIns="0" rtlCol="0">
            <a:spAutoFit/>
          </a:bodyPr>
          <a:lstStyle/>
          <a:p>
            <a:pPr marL="12700">
              <a:lnSpc>
                <a:spcPct val="100000"/>
              </a:lnSpc>
              <a:spcBef>
                <a:spcPts val="135"/>
              </a:spcBef>
            </a:pPr>
            <a:r>
              <a:rPr sz="5900" spc="145" dirty="0">
                <a:solidFill>
                  <a:srgbClr val="002A5C"/>
                </a:solidFill>
              </a:rPr>
              <a:t>EKF </a:t>
            </a:r>
            <a:r>
              <a:rPr sz="5900" b="0" spc="-215" dirty="0">
                <a:solidFill>
                  <a:srgbClr val="002A5C"/>
                </a:solidFill>
                <a:latin typeface="Arial"/>
                <a:cs typeface="Arial"/>
              </a:rPr>
              <a:t>| </a:t>
            </a:r>
            <a:r>
              <a:rPr sz="5900" b="0" spc="130" dirty="0">
                <a:solidFill>
                  <a:srgbClr val="002A5C"/>
                </a:solidFill>
                <a:latin typeface="Arial"/>
                <a:cs typeface="Arial"/>
              </a:rPr>
              <a:t>IMU </a:t>
            </a:r>
            <a:r>
              <a:rPr sz="5900" b="0" spc="114" dirty="0">
                <a:solidFill>
                  <a:srgbClr val="002A5C"/>
                </a:solidFill>
                <a:latin typeface="Arial"/>
                <a:cs typeface="Arial"/>
              </a:rPr>
              <a:t>+ </a:t>
            </a:r>
            <a:r>
              <a:rPr sz="5900" b="0" spc="-310" dirty="0">
                <a:solidFill>
                  <a:srgbClr val="002A5C"/>
                </a:solidFill>
                <a:latin typeface="Arial"/>
                <a:cs typeface="Arial"/>
              </a:rPr>
              <a:t>GNSS </a:t>
            </a:r>
            <a:r>
              <a:rPr sz="5900" b="0" spc="114" dirty="0">
                <a:solidFill>
                  <a:srgbClr val="002A5C"/>
                </a:solidFill>
                <a:latin typeface="Arial"/>
                <a:cs typeface="Arial"/>
              </a:rPr>
              <a:t>+</a:t>
            </a:r>
            <a:r>
              <a:rPr sz="5900" b="0" spc="-360" dirty="0">
                <a:solidFill>
                  <a:srgbClr val="002A5C"/>
                </a:solidFill>
                <a:latin typeface="Arial"/>
                <a:cs typeface="Arial"/>
              </a:rPr>
              <a:t> </a:t>
            </a:r>
            <a:r>
              <a:rPr sz="5900" b="0" spc="-114" dirty="0">
                <a:solidFill>
                  <a:srgbClr val="002A5C"/>
                </a:solidFill>
                <a:latin typeface="Arial"/>
                <a:cs typeface="Arial"/>
              </a:rPr>
              <a:t>LIDAR</a:t>
            </a:r>
            <a:endParaRPr sz="5900">
              <a:latin typeface="Arial"/>
              <a:cs typeface="Arial"/>
            </a:endParaRPr>
          </a:p>
        </p:txBody>
      </p:sp>
    </p:spTree>
    <p:extLst>
      <p:ext uri="{BB962C8B-B14F-4D97-AF65-F5344CB8AC3E}">
        <p14:creationId xmlns:p14="http://schemas.microsoft.com/office/powerpoint/2010/main" val="2716152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11" y="584140"/>
            <a:ext cx="14527530" cy="930275"/>
          </a:xfrm>
          <a:prstGeom prst="rect">
            <a:avLst/>
          </a:prstGeom>
        </p:spPr>
        <p:txBody>
          <a:bodyPr vert="horz" wrap="square" lIns="0" tIns="17145" rIns="0" bIns="0" rtlCol="0">
            <a:spAutoFit/>
          </a:bodyPr>
          <a:lstStyle/>
          <a:p>
            <a:pPr marL="12700">
              <a:lnSpc>
                <a:spcPct val="100000"/>
              </a:lnSpc>
              <a:spcBef>
                <a:spcPts val="135"/>
              </a:spcBef>
            </a:pPr>
            <a:r>
              <a:rPr sz="5900" spc="-155" dirty="0">
                <a:solidFill>
                  <a:srgbClr val="002A5C"/>
                </a:solidFill>
              </a:rPr>
              <a:t>Summary </a:t>
            </a:r>
            <a:r>
              <a:rPr sz="5900" b="0" spc="-215" dirty="0">
                <a:solidFill>
                  <a:srgbClr val="002A5C"/>
                </a:solidFill>
                <a:latin typeface="Arial"/>
                <a:cs typeface="Arial"/>
              </a:rPr>
              <a:t>| </a:t>
            </a:r>
            <a:r>
              <a:rPr sz="5900" b="0" spc="-200" dirty="0">
                <a:solidFill>
                  <a:srgbClr val="002A5C"/>
                </a:solidFill>
                <a:latin typeface="Arial"/>
                <a:cs typeface="Arial"/>
              </a:rPr>
              <a:t>EKF </a:t>
            </a:r>
            <a:r>
              <a:rPr sz="5900" b="0" spc="10" dirty="0">
                <a:solidFill>
                  <a:srgbClr val="002A5C"/>
                </a:solidFill>
                <a:latin typeface="Arial"/>
                <a:cs typeface="Arial"/>
              </a:rPr>
              <a:t>for </a:t>
            </a:r>
            <a:r>
              <a:rPr sz="5900" b="0" spc="-110" dirty="0">
                <a:solidFill>
                  <a:srgbClr val="002A5C"/>
                </a:solidFill>
                <a:latin typeface="Arial"/>
                <a:cs typeface="Arial"/>
              </a:rPr>
              <a:t>Vehicle </a:t>
            </a:r>
            <a:r>
              <a:rPr sz="5900" b="0" spc="-55" dirty="0">
                <a:solidFill>
                  <a:srgbClr val="002A5C"/>
                </a:solidFill>
                <a:latin typeface="Arial"/>
                <a:cs typeface="Arial"/>
              </a:rPr>
              <a:t>State</a:t>
            </a:r>
            <a:r>
              <a:rPr sz="5900" b="0" spc="1520" dirty="0">
                <a:solidFill>
                  <a:srgbClr val="002A5C"/>
                </a:solidFill>
                <a:latin typeface="Arial"/>
                <a:cs typeface="Arial"/>
              </a:rPr>
              <a:t> </a:t>
            </a:r>
            <a:r>
              <a:rPr sz="5900" b="0" spc="15" dirty="0">
                <a:solidFill>
                  <a:srgbClr val="002A5C"/>
                </a:solidFill>
                <a:latin typeface="Arial"/>
                <a:cs typeface="Arial"/>
              </a:rPr>
              <a:t>Estimation</a:t>
            </a:r>
            <a:endParaRPr sz="5900">
              <a:latin typeface="Arial"/>
              <a:cs typeface="Arial"/>
            </a:endParaRPr>
          </a:p>
        </p:txBody>
      </p:sp>
      <p:sp>
        <p:nvSpPr>
          <p:cNvPr id="3" name="object 3"/>
          <p:cNvSpPr txBox="1"/>
          <p:nvPr/>
        </p:nvSpPr>
        <p:spPr>
          <a:xfrm>
            <a:off x="1421811" y="2172227"/>
            <a:ext cx="11838305" cy="5391150"/>
          </a:xfrm>
          <a:prstGeom prst="rect">
            <a:avLst/>
          </a:prstGeom>
        </p:spPr>
        <p:txBody>
          <a:bodyPr vert="horz" wrap="square" lIns="0" tIns="15875" rIns="0" bIns="0" rtlCol="0">
            <a:spAutoFit/>
          </a:bodyPr>
          <a:lstStyle/>
          <a:p>
            <a:pPr marL="452120" marR="379095" lvl="0" indent="-440055" algn="l" defTabSz="914400" rtl="0" eaLnBrk="1" fontAlgn="auto" latinLnBrk="0" hangingPunct="1">
              <a:lnSpc>
                <a:spcPct val="100000"/>
              </a:lnSpc>
              <a:spcBef>
                <a:spcPts val="125"/>
              </a:spcBef>
              <a:spcAft>
                <a:spcPts val="0"/>
              </a:spcAft>
              <a:buClrTx/>
              <a:buSzPct val="125757"/>
              <a:buFontTx/>
              <a:buChar char="•"/>
              <a:tabLst>
                <a:tab pos="452755" algn="l"/>
              </a:tabLst>
              <a:defRPr/>
            </a:pPr>
            <a:r>
              <a:rPr kumimoji="1" sz="3300" b="0" i="0" u="none" strike="noStrike" kern="1200" cap="none" spc="-325" normalizeH="0" baseline="0" noProof="0" dirty="0">
                <a:ln>
                  <a:noFill/>
                </a:ln>
                <a:solidFill>
                  <a:srgbClr val="002A5C"/>
                </a:solidFill>
                <a:effectLst/>
                <a:uLnTx/>
                <a:uFillTx/>
                <a:latin typeface="Arial"/>
                <a:ea typeface="+mn-ea"/>
                <a:cs typeface="Arial"/>
              </a:rPr>
              <a:t>We </a:t>
            </a:r>
            <a:r>
              <a:rPr kumimoji="1" sz="3300" b="0" i="0" u="none" strike="noStrike" kern="1200" cap="none" spc="-80" normalizeH="0" baseline="0" noProof="0" dirty="0">
                <a:ln>
                  <a:noFill/>
                </a:ln>
                <a:solidFill>
                  <a:srgbClr val="002A5C"/>
                </a:solidFill>
                <a:effectLst/>
                <a:uLnTx/>
                <a:uFillTx/>
                <a:latin typeface="Arial"/>
                <a:ea typeface="+mn-ea"/>
                <a:cs typeface="Arial"/>
              </a:rPr>
              <a:t>used </a:t>
            </a:r>
            <a:r>
              <a:rPr kumimoji="1" sz="3300" b="0" i="0" u="none" strike="noStrike" kern="1200" cap="none" spc="-175" normalizeH="0" baseline="0" noProof="0" dirty="0">
                <a:ln>
                  <a:noFill/>
                </a:ln>
                <a:solidFill>
                  <a:srgbClr val="002A5C"/>
                </a:solidFill>
                <a:effectLst/>
                <a:uLnTx/>
                <a:uFillTx/>
                <a:latin typeface="Arial"/>
                <a:ea typeface="+mn-ea"/>
                <a:cs typeface="Arial"/>
              </a:rPr>
              <a:t>a </a:t>
            </a:r>
            <a:r>
              <a:rPr kumimoji="1" sz="3300" b="0" i="0" u="none" strike="noStrike" kern="1200" cap="none" spc="-70" normalizeH="0" baseline="0" noProof="0" dirty="0">
                <a:ln>
                  <a:noFill/>
                </a:ln>
                <a:solidFill>
                  <a:srgbClr val="FF0000"/>
                </a:solidFill>
                <a:effectLst/>
                <a:uLnTx/>
                <a:uFillTx/>
                <a:latin typeface="Arial"/>
                <a:ea typeface="+mn-ea"/>
                <a:cs typeface="Arial"/>
              </a:rPr>
              <a:t>loosely</a:t>
            </a:r>
            <a:r>
              <a:rPr kumimoji="1" sz="3300" b="0" i="0" u="none" strike="noStrike" kern="1200" cap="none" spc="-70" normalizeH="0" baseline="0" noProof="0" dirty="0">
                <a:ln>
                  <a:noFill/>
                </a:ln>
                <a:solidFill>
                  <a:srgbClr val="002A5C"/>
                </a:solidFill>
                <a:effectLst/>
                <a:uLnTx/>
                <a:uFillTx/>
                <a:latin typeface="Arial"/>
                <a:ea typeface="+mn-ea"/>
                <a:cs typeface="Arial"/>
              </a:rPr>
              <a:t> </a:t>
            </a:r>
            <a:r>
              <a:rPr kumimoji="1" sz="3300" b="0" i="0" u="none" strike="noStrike" kern="1200" cap="none" spc="-15" normalizeH="0" baseline="0" noProof="0" dirty="0">
                <a:ln>
                  <a:noFill/>
                </a:ln>
                <a:solidFill>
                  <a:srgbClr val="FF0000"/>
                </a:solidFill>
                <a:effectLst/>
                <a:uLnTx/>
                <a:uFillTx/>
                <a:latin typeface="Arial"/>
                <a:ea typeface="+mn-ea"/>
                <a:cs typeface="Arial"/>
              </a:rPr>
              <a:t>coupled</a:t>
            </a:r>
            <a:r>
              <a:rPr kumimoji="1" sz="3300" b="0" i="0" u="none" strike="noStrike" kern="1200" cap="none" spc="-15" normalizeH="0" baseline="0" noProof="0" dirty="0">
                <a:ln>
                  <a:noFill/>
                </a:ln>
                <a:solidFill>
                  <a:srgbClr val="002A5C"/>
                </a:solidFill>
                <a:effectLst/>
                <a:uLnTx/>
                <a:uFillTx/>
                <a:latin typeface="Arial"/>
                <a:ea typeface="+mn-ea"/>
                <a:cs typeface="Arial"/>
              </a:rPr>
              <a:t> </a:t>
            </a:r>
            <a:r>
              <a:rPr kumimoji="1" sz="3300" b="0" i="0" u="none" strike="noStrike" kern="1200" cap="none" spc="-110" normalizeH="0" baseline="0" noProof="0" dirty="0">
                <a:ln>
                  <a:noFill/>
                </a:ln>
                <a:solidFill>
                  <a:srgbClr val="FF0000"/>
                </a:solidFill>
                <a:effectLst/>
                <a:uLnTx/>
                <a:uFillTx/>
                <a:latin typeface="Arial"/>
                <a:ea typeface="+mn-ea"/>
                <a:cs typeface="Arial"/>
              </a:rPr>
              <a:t>EKF</a:t>
            </a:r>
            <a:r>
              <a:rPr kumimoji="1" sz="3300" b="0" i="0" u="none" strike="noStrike" kern="1200" cap="none" spc="-110" normalizeH="0" baseline="0" noProof="0" dirty="0">
                <a:ln>
                  <a:noFill/>
                </a:ln>
                <a:solidFill>
                  <a:srgbClr val="002A5C"/>
                </a:solidFill>
                <a:effectLst/>
                <a:uLnTx/>
                <a:uFillTx/>
                <a:latin typeface="Arial"/>
                <a:ea typeface="+mn-ea"/>
                <a:cs typeface="Arial"/>
              </a:rPr>
              <a:t> </a:t>
            </a:r>
            <a:r>
              <a:rPr kumimoji="1" sz="3300" b="0" i="0" u="none" strike="noStrike" kern="1200" cap="none" spc="5" normalizeH="0" baseline="0" noProof="0" dirty="0">
                <a:ln>
                  <a:noFill/>
                </a:ln>
                <a:solidFill>
                  <a:srgbClr val="002A5C"/>
                </a:solidFill>
                <a:effectLst/>
                <a:uLnTx/>
                <a:uFillTx/>
                <a:latin typeface="Arial"/>
                <a:ea typeface="+mn-ea"/>
                <a:cs typeface="Arial"/>
              </a:rPr>
              <a:t>to </a:t>
            </a:r>
            <a:r>
              <a:rPr kumimoji="1" sz="3300" b="0" i="0" u="none" strike="noStrike" kern="1200" cap="none" spc="-40" normalizeH="0" baseline="0" noProof="0" dirty="0">
                <a:ln>
                  <a:noFill/>
                </a:ln>
                <a:solidFill>
                  <a:srgbClr val="002A5C"/>
                </a:solidFill>
                <a:effectLst/>
                <a:uLnTx/>
                <a:uFillTx/>
                <a:latin typeface="Arial"/>
                <a:ea typeface="+mn-ea"/>
                <a:cs typeface="Arial"/>
              </a:rPr>
              <a:t>fuse </a:t>
            </a:r>
            <a:r>
              <a:rPr kumimoji="1" sz="3300" b="0" i="0" u="none" strike="noStrike" kern="1200" cap="none" spc="-170" normalizeH="0" baseline="0" noProof="0" dirty="0">
                <a:ln>
                  <a:noFill/>
                </a:ln>
                <a:solidFill>
                  <a:srgbClr val="002A5C"/>
                </a:solidFill>
                <a:effectLst/>
                <a:uLnTx/>
                <a:uFillTx/>
                <a:latin typeface="Arial"/>
                <a:ea typeface="+mn-ea"/>
                <a:cs typeface="Arial"/>
              </a:rPr>
              <a:t>GNSS </a:t>
            </a:r>
            <a:r>
              <a:rPr kumimoji="1" sz="3300" b="0" i="0" u="none" strike="noStrike" kern="1200" cap="none" spc="55" normalizeH="0" baseline="0" noProof="0" dirty="0">
                <a:ln>
                  <a:noFill/>
                </a:ln>
                <a:solidFill>
                  <a:srgbClr val="002A5C"/>
                </a:solidFill>
                <a:effectLst/>
                <a:uLnTx/>
                <a:uFillTx/>
                <a:latin typeface="Arial"/>
                <a:ea typeface="+mn-ea"/>
                <a:cs typeface="Arial"/>
              </a:rPr>
              <a:t>with </a:t>
            </a:r>
            <a:r>
              <a:rPr kumimoji="1" sz="3300" b="0" i="0" u="none" strike="noStrike" kern="1200" cap="none" spc="75" normalizeH="0" baseline="0" noProof="0" dirty="0">
                <a:ln>
                  <a:noFill/>
                </a:ln>
                <a:solidFill>
                  <a:srgbClr val="002A5C"/>
                </a:solidFill>
                <a:effectLst/>
                <a:uLnTx/>
                <a:uFillTx/>
                <a:latin typeface="Arial"/>
                <a:ea typeface="+mn-ea"/>
                <a:cs typeface="Arial"/>
              </a:rPr>
              <a:t>IMU </a:t>
            </a:r>
            <a:r>
              <a:rPr kumimoji="1" sz="3300" b="0" i="0" u="none" strike="noStrike" kern="1200" cap="none" spc="-50" normalizeH="0" baseline="0" noProof="0" dirty="0">
                <a:ln>
                  <a:noFill/>
                </a:ln>
                <a:solidFill>
                  <a:srgbClr val="002A5C"/>
                </a:solidFill>
                <a:effectLst/>
                <a:uLnTx/>
                <a:uFillTx/>
                <a:latin typeface="Arial"/>
                <a:ea typeface="+mn-ea"/>
                <a:cs typeface="Arial"/>
              </a:rPr>
              <a:t>and  </a:t>
            </a:r>
            <a:r>
              <a:rPr kumimoji="1" sz="3300" b="0" i="0" u="none" strike="noStrike" kern="1200" cap="none" spc="-60" normalizeH="0" baseline="0" noProof="0" dirty="0">
                <a:ln>
                  <a:noFill/>
                </a:ln>
                <a:solidFill>
                  <a:srgbClr val="002A5C"/>
                </a:solidFill>
                <a:effectLst/>
                <a:uLnTx/>
                <a:uFillTx/>
                <a:latin typeface="Arial"/>
                <a:ea typeface="+mn-ea"/>
                <a:cs typeface="Arial"/>
              </a:rPr>
              <a:t>LIDAR</a:t>
            </a:r>
            <a:r>
              <a:rPr kumimoji="1" sz="3300" b="0" i="0" u="none" strike="noStrike" kern="1200" cap="none" spc="90" normalizeH="0" baseline="0" noProof="0" dirty="0">
                <a:ln>
                  <a:noFill/>
                </a:ln>
                <a:solidFill>
                  <a:srgbClr val="002A5C"/>
                </a:solidFill>
                <a:effectLst/>
                <a:uLnTx/>
                <a:uFillTx/>
                <a:latin typeface="Arial"/>
                <a:ea typeface="+mn-ea"/>
                <a:cs typeface="Arial"/>
              </a:rPr>
              <a:t> </a:t>
            </a:r>
            <a:r>
              <a:rPr kumimoji="1" sz="3300" b="0" i="0" u="none" strike="noStrike" kern="1200" cap="none" spc="-65" normalizeH="0" baseline="0" noProof="0" dirty="0">
                <a:ln>
                  <a:noFill/>
                </a:ln>
                <a:solidFill>
                  <a:srgbClr val="002A5C"/>
                </a:solidFill>
                <a:effectLst/>
                <a:uLnTx/>
                <a:uFillTx/>
                <a:latin typeface="Arial"/>
                <a:ea typeface="+mn-ea"/>
                <a:cs typeface="Arial"/>
              </a:rPr>
              <a:t>measurements</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452120" marR="0" lvl="0" indent="-440055" algn="l" defTabSz="914400" rtl="0" eaLnBrk="1" fontAlgn="auto" latinLnBrk="0" hangingPunct="1">
              <a:lnSpc>
                <a:spcPct val="100000"/>
              </a:lnSpc>
              <a:spcBef>
                <a:spcPts val="1315"/>
              </a:spcBef>
              <a:spcAft>
                <a:spcPts val="0"/>
              </a:spcAft>
              <a:buClrTx/>
              <a:buSzPct val="125757"/>
              <a:buFont typeface="Arial"/>
              <a:buChar char="•"/>
              <a:tabLst>
                <a:tab pos="452755" algn="l"/>
              </a:tabLst>
              <a:defRPr/>
            </a:pPr>
            <a:r>
              <a:rPr kumimoji="1" sz="3300" b="0" i="1" u="none" strike="noStrike" kern="1200" cap="none" spc="-30" normalizeH="0" baseline="0" noProof="0" dirty="0">
                <a:ln>
                  <a:noFill/>
                </a:ln>
                <a:solidFill>
                  <a:srgbClr val="FF0000"/>
                </a:solidFill>
                <a:effectLst/>
                <a:uLnTx/>
                <a:uFillTx/>
                <a:latin typeface="Arial"/>
                <a:ea typeface="+mn-ea"/>
                <a:cs typeface="Arial"/>
              </a:rPr>
              <a:t>Assumptions</a:t>
            </a:r>
            <a:r>
              <a:rPr kumimoji="1" sz="3300" b="0" i="0" u="none" strike="noStrike" kern="1200" cap="none" spc="-30" normalizeH="0" baseline="0" noProof="0" dirty="0">
                <a:ln>
                  <a:noFill/>
                </a:ln>
                <a:solidFill>
                  <a:srgbClr val="002A5C"/>
                </a:solidFill>
                <a:effectLst/>
                <a:uLnTx/>
                <a:uFillTx/>
                <a:latin typeface="Arial"/>
                <a:ea typeface="+mn-ea"/>
                <a:cs typeface="Arial"/>
              </a:rPr>
              <a:t>:</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1363345" marR="5080" lvl="1" indent="-617855" algn="l" defTabSz="914400" rtl="0" eaLnBrk="1" fontAlgn="auto" latinLnBrk="0" hangingPunct="1">
              <a:lnSpc>
                <a:spcPct val="100000"/>
              </a:lnSpc>
              <a:spcBef>
                <a:spcPts val="1315"/>
              </a:spcBef>
              <a:spcAft>
                <a:spcPts val="0"/>
              </a:spcAft>
              <a:buClrTx/>
              <a:buSzTx/>
              <a:buFontTx/>
              <a:buAutoNum type="arabicPeriod"/>
              <a:tabLst>
                <a:tab pos="1363345" algn="l"/>
                <a:tab pos="1363980" algn="l"/>
              </a:tabLst>
              <a:defRPr/>
            </a:pPr>
            <a:r>
              <a:rPr kumimoji="1" sz="3300" b="0" i="0" u="none" strike="noStrike" kern="1200" cap="none" spc="-60" normalizeH="0" baseline="0" noProof="0" dirty="0">
                <a:ln>
                  <a:noFill/>
                </a:ln>
                <a:solidFill>
                  <a:srgbClr val="FF0000"/>
                </a:solidFill>
                <a:effectLst/>
                <a:uLnTx/>
                <a:uFillTx/>
                <a:latin typeface="Arial"/>
                <a:ea typeface="+mn-ea"/>
                <a:cs typeface="Arial"/>
              </a:rPr>
              <a:t>LIDAR</a:t>
            </a:r>
            <a:r>
              <a:rPr kumimoji="1" sz="3300" b="0" i="0" u="none" strike="noStrike" kern="1200" cap="none" spc="-60" normalizeH="0" baseline="0" noProof="0" dirty="0">
                <a:ln>
                  <a:noFill/>
                </a:ln>
                <a:solidFill>
                  <a:srgbClr val="002A5C"/>
                </a:solidFill>
                <a:effectLst/>
                <a:uLnTx/>
                <a:uFillTx/>
                <a:latin typeface="Arial"/>
                <a:ea typeface="+mn-ea"/>
                <a:cs typeface="Arial"/>
              </a:rPr>
              <a:t> provides </a:t>
            </a:r>
            <a:r>
              <a:rPr kumimoji="1" sz="3300" b="0" i="0" u="none" strike="noStrike" kern="1200" cap="none" spc="-15" normalizeH="0" baseline="0" noProof="0" dirty="0">
                <a:ln>
                  <a:noFill/>
                </a:ln>
                <a:solidFill>
                  <a:srgbClr val="002A5C"/>
                </a:solidFill>
                <a:effectLst/>
                <a:uLnTx/>
                <a:uFillTx/>
                <a:latin typeface="Arial"/>
                <a:ea typeface="+mn-ea"/>
                <a:cs typeface="Arial"/>
              </a:rPr>
              <a:t>positions </a:t>
            </a:r>
            <a:r>
              <a:rPr kumimoji="1" sz="3300" b="0" i="0" u="none" strike="noStrike" kern="1200" cap="none" spc="100" normalizeH="0" baseline="0" noProof="0" dirty="0">
                <a:ln>
                  <a:noFill/>
                </a:ln>
                <a:solidFill>
                  <a:srgbClr val="002A5C"/>
                </a:solidFill>
                <a:effectLst/>
                <a:uLnTx/>
                <a:uFillTx/>
                <a:latin typeface="Arial"/>
                <a:ea typeface="+mn-ea"/>
                <a:cs typeface="Arial"/>
              </a:rPr>
              <a:t>in </a:t>
            </a:r>
            <a:r>
              <a:rPr kumimoji="1" sz="3300" b="0" i="0" u="none" strike="noStrike" kern="1200" cap="none" spc="10" normalizeH="0" baseline="0" noProof="0" dirty="0">
                <a:ln>
                  <a:noFill/>
                </a:ln>
                <a:solidFill>
                  <a:srgbClr val="002A5C"/>
                </a:solidFill>
                <a:effectLst/>
                <a:uLnTx/>
                <a:uFillTx/>
                <a:latin typeface="Arial"/>
                <a:ea typeface="+mn-ea"/>
                <a:cs typeface="Arial"/>
              </a:rPr>
              <a:t>the </a:t>
            </a:r>
            <a:r>
              <a:rPr kumimoji="1" sz="3300" b="0" i="0" u="none" strike="noStrike" kern="1200" cap="none" spc="-125" normalizeH="0" baseline="0" noProof="0" dirty="0">
                <a:ln>
                  <a:noFill/>
                </a:ln>
                <a:solidFill>
                  <a:srgbClr val="FF0000"/>
                </a:solidFill>
                <a:effectLst/>
                <a:uLnTx/>
                <a:uFillTx/>
                <a:latin typeface="Arial"/>
                <a:ea typeface="+mn-ea"/>
                <a:cs typeface="Arial"/>
              </a:rPr>
              <a:t>same</a:t>
            </a:r>
            <a:r>
              <a:rPr kumimoji="1" sz="3300" b="0" i="0" u="none" strike="noStrike" kern="1200" cap="none" spc="-125" normalizeH="0" baseline="0" noProof="0" dirty="0">
                <a:ln>
                  <a:noFill/>
                </a:ln>
                <a:solidFill>
                  <a:srgbClr val="002A5C"/>
                </a:solidFill>
                <a:effectLst/>
                <a:uLnTx/>
                <a:uFillTx/>
                <a:latin typeface="Arial"/>
                <a:ea typeface="+mn-ea"/>
                <a:cs typeface="Arial"/>
              </a:rPr>
              <a:t> </a:t>
            </a:r>
            <a:r>
              <a:rPr kumimoji="1" sz="3300" b="0" i="0" u="none" strike="noStrike" kern="1200" cap="none" spc="-55" normalizeH="0" baseline="0" noProof="0" dirty="0">
                <a:ln>
                  <a:noFill/>
                </a:ln>
                <a:solidFill>
                  <a:srgbClr val="FF0000"/>
                </a:solidFill>
                <a:effectLst/>
                <a:uLnTx/>
                <a:uFillTx/>
                <a:latin typeface="Arial"/>
                <a:ea typeface="+mn-ea"/>
                <a:cs typeface="Arial"/>
              </a:rPr>
              <a:t>reference</a:t>
            </a:r>
            <a:r>
              <a:rPr kumimoji="1" sz="3300" b="0" i="0" u="none" strike="noStrike" kern="1200" cap="none" spc="-55" normalizeH="0" baseline="0" noProof="0" dirty="0">
                <a:ln>
                  <a:noFill/>
                </a:ln>
                <a:solidFill>
                  <a:srgbClr val="002A5C"/>
                </a:solidFill>
                <a:effectLst/>
                <a:uLnTx/>
                <a:uFillTx/>
                <a:latin typeface="Arial"/>
                <a:ea typeface="+mn-ea"/>
                <a:cs typeface="Arial"/>
              </a:rPr>
              <a:t> </a:t>
            </a:r>
            <a:r>
              <a:rPr kumimoji="1" sz="3300" b="0" i="0" u="none" strike="noStrike" kern="1200" cap="none" spc="-25" normalizeH="0" baseline="0" noProof="0" dirty="0">
                <a:ln>
                  <a:noFill/>
                </a:ln>
                <a:solidFill>
                  <a:srgbClr val="FF0000"/>
                </a:solidFill>
                <a:effectLst/>
                <a:uLnTx/>
                <a:uFillTx/>
                <a:latin typeface="Arial"/>
                <a:ea typeface="+mn-ea"/>
                <a:cs typeface="Arial"/>
              </a:rPr>
              <a:t>frame</a:t>
            </a:r>
            <a:r>
              <a:rPr kumimoji="1" sz="3300" b="0" i="0" u="none" strike="noStrike" kern="1200" cap="none" spc="-25" normalizeH="0" baseline="0" noProof="0" dirty="0">
                <a:ln>
                  <a:noFill/>
                </a:ln>
                <a:solidFill>
                  <a:srgbClr val="002A5C"/>
                </a:solidFill>
                <a:effectLst/>
                <a:uLnTx/>
                <a:uFillTx/>
                <a:latin typeface="Arial"/>
                <a:ea typeface="+mn-ea"/>
                <a:cs typeface="Arial"/>
              </a:rPr>
              <a:t> </a:t>
            </a:r>
            <a:r>
              <a:rPr kumimoji="1" sz="3300" b="0" i="0" u="none" strike="noStrike" kern="1200" cap="none" spc="-175" normalizeH="0" baseline="0" noProof="0" dirty="0">
                <a:ln>
                  <a:noFill/>
                </a:ln>
                <a:solidFill>
                  <a:srgbClr val="002A5C"/>
                </a:solidFill>
                <a:effectLst/>
                <a:uLnTx/>
                <a:uFillTx/>
                <a:latin typeface="Arial"/>
                <a:ea typeface="+mn-ea"/>
                <a:cs typeface="Arial"/>
              </a:rPr>
              <a:t>as  </a:t>
            </a:r>
            <a:r>
              <a:rPr kumimoji="1" sz="3300" b="0" i="0" u="none" strike="noStrike" kern="1200" cap="none" spc="-170" normalizeH="0" baseline="0" noProof="0" dirty="0">
                <a:ln>
                  <a:noFill/>
                </a:ln>
                <a:solidFill>
                  <a:srgbClr val="FF0000"/>
                </a:solidFill>
                <a:effectLst/>
                <a:uLnTx/>
                <a:uFillTx/>
                <a:latin typeface="Arial"/>
                <a:ea typeface="+mn-ea"/>
                <a:cs typeface="Arial"/>
              </a:rPr>
              <a:t>GNSS</a:t>
            </a:r>
            <a:r>
              <a:rPr kumimoji="1" sz="3300" b="0" i="0" u="none" strike="noStrike" kern="1200" cap="none" spc="90" normalizeH="0" baseline="0" noProof="0" dirty="0">
                <a:ln>
                  <a:noFill/>
                </a:ln>
                <a:solidFill>
                  <a:srgbClr val="002A5C"/>
                </a:solidFill>
                <a:effectLst/>
                <a:uLnTx/>
                <a:uFillTx/>
                <a:latin typeface="Arial"/>
                <a:ea typeface="+mn-ea"/>
                <a:cs typeface="Arial"/>
              </a:rPr>
              <a:t> </a:t>
            </a:r>
            <a:r>
              <a:rPr kumimoji="1" sz="3300" b="0" i="0" u="none" strike="noStrike" kern="1200" cap="none" spc="-30" normalizeH="0" baseline="0" noProof="0" dirty="0">
                <a:ln>
                  <a:noFill/>
                </a:ln>
                <a:solidFill>
                  <a:srgbClr val="002A5C"/>
                </a:solidFill>
                <a:effectLst/>
                <a:uLnTx/>
                <a:uFillTx/>
                <a:latin typeface="Arial"/>
                <a:ea typeface="+mn-ea"/>
                <a:cs typeface="Arial"/>
              </a:rPr>
              <a:t>(</a:t>
            </a:r>
            <a:r>
              <a:rPr kumimoji="1" sz="3300" b="0" i="0" u="none" strike="noStrike" kern="1200" cap="none" spc="-30" normalizeH="0" baseline="0" noProof="0" dirty="0">
                <a:ln>
                  <a:noFill/>
                </a:ln>
                <a:solidFill>
                  <a:srgbClr val="FF0000"/>
                </a:solidFill>
                <a:effectLst/>
                <a:uLnTx/>
                <a:uFillTx/>
                <a:latin typeface="Arial"/>
                <a:ea typeface="+mn-ea"/>
                <a:cs typeface="Arial"/>
              </a:rPr>
              <a:t>possible</a:t>
            </a:r>
            <a:r>
              <a:rPr kumimoji="1" sz="3300" b="0" i="0" u="none" strike="noStrike" kern="1200" cap="none" spc="-30" normalizeH="0" baseline="0" noProof="0" dirty="0">
                <a:ln>
                  <a:noFill/>
                </a:ln>
                <a:solidFill>
                  <a:srgbClr val="002A5C"/>
                </a:solidFill>
                <a:effectLst/>
                <a:uLnTx/>
                <a:uFillTx/>
                <a:latin typeface="Arial"/>
                <a:ea typeface="+mn-ea"/>
                <a:cs typeface="Arial"/>
              </a:rPr>
              <a:t>)</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1363345" marR="0" lvl="1" indent="-618490" algn="l" defTabSz="914400" rtl="0" eaLnBrk="1" fontAlgn="auto" latinLnBrk="0" hangingPunct="1">
              <a:lnSpc>
                <a:spcPct val="100000"/>
              </a:lnSpc>
              <a:spcBef>
                <a:spcPts val="1315"/>
              </a:spcBef>
              <a:spcAft>
                <a:spcPts val="0"/>
              </a:spcAft>
              <a:buClrTx/>
              <a:buSzTx/>
              <a:buFontTx/>
              <a:buAutoNum type="arabicPeriod"/>
              <a:tabLst>
                <a:tab pos="1363345" algn="l"/>
                <a:tab pos="1363980" algn="l"/>
              </a:tabLst>
              <a:defRPr/>
            </a:pPr>
            <a:r>
              <a:rPr kumimoji="1" sz="3300" b="0" i="0" u="none" strike="noStrike" kern="1200" cap="none" spc="75" normalizeH="0" baseline="0" noProof="0" dirty="0">
                <a:ln>
                  <a:noFill/>
                </a:ln>
                <a:solidFill>
                  <a:srgbClr val="002A5C"/>
                </a:solidFill>
                <a:effectLst/>
                <a:uLnTx/>
                <a:uFillTx/>
                <a:latin typeface="Arial"/>
                <a:ea typeface="+mn-ea"/>
                <a:cs typeface="Arial"/>
              </a:rPr>
              <a:t>IMU </a:t>
            </a:r>
            <a:r>
              <a:rPr kumimoji="1" sz="3300" b="0" i="0" u="none" strike="noStrike" kern="1200" cap="none" spc="-114" normalizeH="0" baseline="0" noProof="0" dirty="0">
                <a:ln>
                  <a:noFill/>
                </a:ln>
                <a:solidFill>
                  <a:srgbClr val="002A5C"/>
                </a:solidFill>
                <a:effectLst/>
                <a:uLnTx/>
                <a:uFillTx/>
                <a:latin typeface="Arial"/>
                <a:ea typeface="+mn-ea"/>
                <a:cs typeface="Arial"/>
              </a:rPr>
              <a:t>has </a:t>
            </a:r>
            <a:r>
              <a:rPr kumimoji="1" sz="3300" b="0" i="0" u="none" strike="noStrike" kern="1200" cap="none" spc="-80" normalizeH="0" baseline="0" noProof="0" dirty="0">
                <a:ln>
                  <a:noFill/>
                </a:ln>
                <a:solidFill>
                  <a:srgbClr val="002A5C"/>
                </a:solidFill>
                <a:effectLst/>
                <a:uLnTx/>
                <a:uFillTx/>
                <a:latin typeface="Arial"/>
                <a:ea typeface="+mn-ea"/>
                <a:cs typeface="Arial"/>
              </a:rPr>
              <a:t>no </a:t>
            </a:r>
            <a:r>
              <a:rPr kumimoji="1" sz="3300" b="0" i="0" u="none" strike="noStrike" kern="1200" cap="none" spc="-85" normalizeH="0" baseline="0" noProof="0" dirty="0">
                <a:ln>
                  <a:noFill/>
                </a:ln>
                <a:solidFill>
                  <a:srgbClr val="002A5C"/>
                </a:solidFill>
                <a:effectLst/>
                <a:uLnTx/>
                <a:uFillTx/>
                <a:latin typeface="Arial"/>
                <a:ea typeface="+mn-ea"/>
                <a:cs typeface="Arial"/>
              </a:rPr>
              <a:t>biases </a:t>
            </a:r>
            <a:r>
              <a:rPr kumimoji="1" sz="3300" b="0" i="0" u="none" strike="noStrike" kern="1200" cap="none" spc="10" normalizeH="0" baseline="0" noProof="0" dirty="0">
                <a:ln>
                  <a:noFill/>
                </a:ln>
                <a:solidFill>
                  <a:srgbClr val="002A5C"/>
                </a:solidFill>
                <a:effectLst/>
                <a:uLnTx/>
                <a:uFillTx/>
                <a:latin typeface="Arial"/>
                <a:ea typeface="+mn-ea"/>
                <a:cs typeface="Arial"/>
              </a:rPr>
              <a:t>(not</a:t>
            </a:r>
            <a:r>
              <a:rPr kumimoji="1" sz="3300" b="0" i="0" u="none" strike="noStrike" kern="1200" cap="none" spc="675" normalizeH="0" baseline="0" noProof="0" dirty="0">
                <a:ln>
                  <a:noFill/>
                </a:ln>
                <a:solidFill>
                  <a:srgbClr val="002A5C"/>
                </a:solidFill>
                <a:effectLst/>
                <a:uLnTx/>
                <a:uFillTx/>
                <a:latin typeface="Arial"/>
                <a:ea typeface="+mn-ea"/>
                <a:cs typeface="Arial"/>
              </a:rPr>
              <a:t> </a:t>
            </a:r>
            <a:r>
              <a:rPr kumimoji="1" sz="3300" b="0" i="0" u="none" strike="noStrike" kern="1200" cap="none" spc="40" normalizeH="0" baseline="0" noProof="0" dirty="0">
                <a:ln>
                  <a:noFill/>
                </a:ln>
                <a:solidFill>
                  <a:srgbClr val="002A5C"/>
                </a:solidFill>
                <a:effectLst/>
                <a:uLnTx/>
                <a:uFillTx/>
                <a:latin typeface="Arial"/>
                <a:ea typeface="+mn-ea"/>
                <a:cs typeface="Arial"/>
              </a:rPr>
              <a:t>realistic!)</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1363345" marR="0" lvl="1" indent="-618490" algn="l" defTabSz="914400" rtl="0" eaLnBrk="1" fontAlgn="auto" latinLnBrk="0" hangingPunct="1">
              <a:lnSpc>
                <a:spcPct val="100000"/>
              </a:lnSpc>
              <a:spcBef>
                <a:spcPts val="1315"/>
              </a:spcBef>
              <a:spcAft>
                <a:spcPts val="0"/>
              </a:spcAft>
              <a:buClrTx/>
              <a:buSzTx/>
              <a:buFontTx/>
              <a:buAutoNum type="arabicPeriod"/>
              <a:tabLst>
                <a:tab pos="1363345" algn="l"/>
                <a:tab pos="1363980" algn="l"/>
              </a:tabLst>
              <a:defRPr/>
            </a:pPr>
            <a:r>
              <a:rPr kumimoji="1" sz="3300" b="0" i="0" u="none" strike="noStrike" kern="1200" cap="none" spc="-30" normalizeH="0" baseline="0" noProof="0" dirty="0">
                <a:ln>
                  <a:noFill/>
                </a:ln>
                <a:solidFill>
                  <a:srgbClr val="FF0000"/>
                </a:solidFill>
                <a:effectLst/>
                <a:uLnTx/>
                <a:uFillTx/>
                <a:latin typeface="Arial"/>
                <a:ea typeface="+mn-ea"/>
                <a:cs typeface="Arial"/>
              </a:rPr>
              <a:t>State </a:t>
            </a:r>
            <a:r>
              <a:rPr kumimoji="1" sz="3300" b="0" i="0" u="none" strike="noStrike" kern="1200" cap="none" spc="60" normalizeH="0" baseline="0" noProof="0" dirty="0">
                <a:ln>
                  <a:noFill/>
                </a:ln>
                <a:solidFill>
                  <a:srgbClr val="FF0000"/>
                </a:solidFill>
                <a:effectLst/>
                <a:uLnTx/>
                <a:uFillTx/>
                <a:latin typeface="Arial"/>
                <a:ea typeface="+mn-ea"/>
                <a:cs typeface="Arial"/>
              </a:rPr>
              <a:t>initialization </a:t>
            </a:r>
            <a:r>
              <a:rPr kumimoji="1" sz="3300" b="0" i="0" u="none" strike="noStrike" kern="1200" cap="none" spc="5" normalizeH="0" baseline="0" noProof="0" dirty="0">
                <a:ln>
                  <a:noFill/>
                </a:ln>
                <a:solidFill>
                  <a:srgbClr val="002A5C"/>
                </a:solidFill>
                <a:effectLst/>
                <a:uLnTx/>
                <a:uFillTx/>
                <a:latin typeface="Arial"/>
                <a:ea typeface="+mn-ea"/>
                <a:cs typeface="Arial"/>
              </a:rPr>
              <a:t>is </a:t>
            </a:r>
            <a:r>
              <a:rPr kumimoji="1" sz="3300" b="0" i="0" u="none" strike="noStrike" kern="1200" cap="none" spc="-35" normalizeH="0" baseline="0" noProof="0" dirty="0">
                <a:ln>
                  <a:noFill/>
                </a:ln>
                <a:solidFill>
                  <a:srgbClr val="002A5C"/>
                </a:solidFill>
                <a:effectLst/>
                <a:uLnTx/>
                <a:uFillTx/>
                <a:latin typeface="Arial"/>
                <a:ea typeface="+mn-ea"/>
                <a:cs typeface="Arial"/>
              </a:rPr>
              <a:t>provided</a:t>
            </a:r>
            <a:r>
              <a:rPr kumimoji="1" sz="3300" b="0" i="0" u="none" strike="noStrike" kern="1200" cap="none" spc="335" normalizeH="0" baseline="0" noProof="0" dirty="0">
                <a:ln>
                  <a:noFill/>
                </a:ln>
                <a:solidFill>
                  <a:srgbClr val="002A5C"/>
                </a:solidFill>
                <a:effectLst/>
                <a:uLnTx/>
                <a:uFillTx/>
                <a:latin typeface="Arial"/>
                <a:ea typeface="+mn-ea"/>
                <a:cs typeface="Arial"/>
              </a:rPr>
              <a:t> </a:t>
            </a:r>
            <a:r>
              <a:rPr kumimoji="1" sz="3300" b="0" i="0" u="none" strike="noStrike" kern="1200" cap="none" spc="25" normalizeH="0" baseline="0" noProof="0" dirty="0">
                <a:ln>
                  <a:noFill/>
                </a:ln>
                <a:solidFill>
                  <a:srgbClr val="002A5C"/>
                </a:solidFill>
                <a:effectLst/>
                <a:uLnTx/>
                <a:uFillTx/>
                <a:latin typeface="Arial"/>
                <a:ea typeface="+mn-ea"/>
                <a:cs typeface="Arial"/>
              </a:rPr>
              <a:t>(realistic)</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1363345" marR="1645920" lvl="1" indent="-617855" algn="l" defTabSz="914400" rtl="0" eaLnBrk="1" fontAlgn="auto" latinLnBrk="0" hangingPunct="1">
              <a:lnSpc>
                <a:spcPct val="100000"/>
              </a:lnSpc>
              <a:spcBef>
                <a:spcPts val="1315"/>
              </a:spcBef>
              <a:spcAft>
                <a:spcPts val="0"/>
              </a:spcAft>
              <a:buClrTx/>
              <a:buSzTx/>
              <a:buFontTx/>
              <a:buAutoNum type="arabicPeriod"/>
              <a:tabLst>
                <a:tab pos="1363345" algn="l"/>
                <a:tab pos="1363980" algn="l"/>
              </a:tabLst>
              <a:defRPr/>
            </a:pPr>
            <a:r>
              <a:rPr kumimoji="1" sz="3300" b="0" i="0" u="none" strike="noStrike" kern="1200" cap="none" spc="-110" normalizeH="0" baseline="0" noProof="0" dirty="0">
                <a:ln>
                  <a:noFill/>
                </a:ln>
                <a:solidFill>
                  <a:srgbClr val="002A5C"/>
                </a:solidFill>
                <a:effectLst/>
                <a:uLnTx/>
                <a:uFillTx/>
                <a:latin typeface="Arial"/>
                <a:ea typeface="+mn-ea"/>
                <a:cs typeface="Arial"/>
              </a:rPr>
              <a:t>Our </a:t>
            </a:r>
            <a:r>
              <a:rPr kumimoji="1" sz="3300" b="0" i="0" u="none" strike="noStrike" kern="1200" cap="none" spc="-125" normalizeH="0" baseline="0" noProof="0" dirty="0">
                <a:ln>
                  <a:noFill/>
                </a:ln>
                <a:solidFill>
                  <a:srgbClr val="002A5C"/>
                </a:solidFill>
                <a:effectLst/>
                <a:uLnTx/>
                <a:uFillTx/>
                <a:latin typeface="Arial"/>
                <a:ea typeface="+mn-ea"/>
                <a:cs typeface="Arial"/>
              </a:rPr>
              <a:t>sensors </a:t>
            </a:r>
            <a:r>
              <a:rPr kumimoji="1" sz="3300" b="0" i="0" u="none" strike="noStrike" kern="1200" cap="none" spc="-114" normalizeH="0" baseline="0" noProof="0" dirty="0">
                <a:ln>
                  <a:noFill/>
                </a:ln>
                <a:solidFill>
                  <a:srgbClr val="002A5C"/>
                </a:solidFill>
                <a:effectLst/>
                <a:uLnTx/>
                <a:uFillTx/>
                <a:latin typeface="Arial"/>
                <a:ea typeface="+mn-ea"/>
                <a:cs typeface="Arial"/>
              </a:rPr>
              <a:t>are </a:t>
            </a:r>
            <a:r>
              <a:rPr kumimoji="1" sz="3300" b="0" i="0" u="none" strike="noStrike" kern="1200" cap="none" spc="5" normalizeH="0" baseline="0" noProof="0" dirty="0">
                <a:ln>
                  <a:noFill/>
                </a:ln>
                <a:solidFill>
                  <a:srgbClr val="002A5C"/>
                </a:solidFill>
                <a:effectLst/>
                <a:uLnTx/>
                <a:uFillTx/>
                <a:latin typeface="Arial"/>
                <a:ea typeface="+mn-ea"/>
                <a:cs typeface="Arial"/>
              </a:rPr>
              <a:t>spatially </a:t>
            </a:r>
            <a:r>
              <a:rPr kumimoji="1" sz="3300" b="0" i="0" u="none" strike="noStrike" kern="1200" cap="none" spc="-50" normalizeH="0" baseline="0" noProof="0" dirty="0">
                <a:ln>
                  <a:noFill/>
                </a:ln>
                <a:solidFill>
                  <a:srgbClr val="002A5C"/>
                </a:solidFill>
                <a:effectLst/>
                <a:uLnTx/>
                <a:uFillTx/>
                <a:latin typeface="Arial"/>
                <a:ea typeface="+mn-ea"/>
                <a:cs typeface="Arial"/>
              </a:rPr>
              <a:t>and </a:t>
            </a:r>
            <a:r>
              <a:rPr kumimoji="1" sz="3300" b="0" i="0" u="none" strike="noStrike" kern="1200" cap="none" spc="-10" normalizeH="0" baseline="0" noProof="0" dirty="0">
                <a:ln>
                  <a:noFill/>
                </a:ln>
                <a:solidFill>
                  <a:srgbClr val="002A5C"/>
                </a:solidFill>
                <a:effectLst/>
                <a:uLnTx/>
                <a:uFillTx/>
                <a:latin typeface="Arial"/>
                <a:ea typeface="+mn-ea"/>
                <a:cs typeface="Arial"/>
              </a:rPr>
              <a:t>temporally </a:t>
            </a:r>
            <a:r>
              <a:rPr kumimoji="1" sz="3300" b="0" i="0" u="none" strike="noStrike" kern="1200" cap="none" spc="-20" normalizeH="0" baseline="0" noProof="0" dirty="0">
                <a:ln>
                  <a:noFill/>
                </a:ln>
                <a:solidFill>
                  <a:srgbClr val="002A5C"/>
                </a:solidFill>
                <a:effectLst/>
                <a:uLnTx/>
                <a:uFillTx/>
                <a:latin typeface="Arial"/>
                <a:ea typeface="+mn-ea"/>
                <a:cs typeface="Arial"/>
              </a:rPr>
              <a:t>aligned  </a:t>
            </a:r>
            <a:r>
              <a:rPr kumimoji="1" sz="3300" b="0" i="0" u="none" strike="noStrike" kern="1200" cap="none" spc="-70" normalizeH="0" baseline="0" noProof="0" dirty="0">
                <a:ln>
                  <a:noFill/>
                </a:ln>
                <a:solidFill>
                  <a:srgbClr val="002A5C"/>
                </a:solidFill>
                <a:effectLst/>
                <a:uLnTx/>
                <a:uFillTx/>
                <a:latin typeface="Arial"/>
                <a:ea typeface="+mn-ea"/>
                <a:cs typeface="Arial"/>
              </a:rPr>
              <a:t>(somewhat</a:t>
            </a:r>
            <a:r>
              <a:rPr kumimoji="1" sz="3300" b="0" i="0" u="none" strike="noStrike" kern="1200" cap="none" spc="90" normalizeH="0" baseline="0" noProof="0" dirty="0">
                <a:ln>
                  <a:noFill/>
                </a:ln>
                <a:solidFill>
                  <a:srgbClr val="002A5C"/>
                </a:solidFill>
                <a:effectLst/>
                <a:uLnTx/>
                <a:uFillTx/>
                <a:latin typeface="Arial"/>
                <a:ea typeface="+mn-ea"/>
                <a:cs typeface="Arial"/>
              </a:rPr>
              <a:t> </a:t>
            </a:r>
            <a:r>
              <a:rPr kumimoji="1" sz="3300" b="0" i="0" u="none" strike="noStrike" kern="1200" cap="none" spc="25" normalizeH="0" baseline="0" noProof="0" dirty="0">
                <a:ln>
                  <a:noFill/>
                </a:ln>
                <a:solidFill>
                  <a:srgbClr val="002A5C"/>
                </a:solidFill>
                <a:effectLst/>
                <a:uLnTx/>
                <a:uFillTx/>
                <a:latin typeface="Arial"/>
                <a:ea typeface="+mn-ea"/>
                <a:cs typeface="Arial"/>
              </a:rPr>
              <a:t>realistic)</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4" name="object 4"/>
          <p:cNvGrpSpPr/>
          <p:nvPr/>
        </p:nvGrpSpPr>
        <p:grpSpPr>
          <a:xfrm>
            <a:off x="903552" y="8083777"/>
            <a:ext cx="6228715" cy="2409825"/>
            <a:chOff x="903552" y="8083777"/>
            <a:chExt cx="6228715" cy="2409825"/>
          </a:xfrm>
        </p:grpSpPr>
        <p:sp>
          <p:nvSpPr>
            <p:cNvPr id="5" name="object 5"/>
            <p:cNvSpPr/>
            <p:nvPr/>
          </p:nvSpPr>
          <p:spPr>
            <a:xfrm>
              <a:off x="3579816" y="8094248"/>
              <a:ext cx="527561" cy="2382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579816" y="8094248"/>
              <a:ext cx="527685" cy="238760"/>
            </a:xfrm>
            <a:custGeom>
              <a:avLst/>
              <a:gdLst/>
              <a:ahLst/>
              <a:cxnLst/>
              <a:rect l="l" t="t" r="r" b="b"/>
              <a:pathLst>
                <a:path w="527685" h="238759">
                  <a:moveTo>
                    <a:pt x="263697" y="0"/>
                  </a:moveTo>
                  <a:lnTo>
                    <a:pt x="212801" y="4888"/>
                  </a:lnTo>
                  <a:lnTo>
                    <a:pt x="163432" y="19547"/>
                  </a:lnTo>
                  <a:lnTo>
                    <a:pt x="117095" y="43963"/>
                  </a:lnTo>
                  <a:lnTo>
                    <a:pt x="75294" y="78126"/>
                  </a:lnTo>
                  <a:lnTo>
                    <a:pt x="45499" y="113823"/>
                  </a:lnTo>
                  <a:lnTo>
                    <a:pt x="23176" y="153048"/>
                  </a:lnTo>
                  <a:lnTo>
                    <a:pt x="8089" y="194833"/>
                  </a:lnTo>
                  <a:lnTo>
                    <a:pt x="0" y="238210"/>
                  </a:lnTo>
                  <a:lnTo>
                    <a:pt x="527561" y="238210"/>
                  </a:lnTo>
                  <a:lnTo>
                    <a:pt x="519472" y="194832"/>
                  </a:lnTo>
                  <a:lnTo>
                    <a:pt x="504385" y="153048"/>
                  </a:lnTo>
                  <a:lnTo>
                    <a:pt x="482062" y="113823"/>
                  </a:lnTo>
                  <a:lnTo>
                    <a:pt x="452266" y="78126"/>
                  </a:lnTo>
                  <a:lnTo>
                    <a:pt x="410439" y="43963"/>
                  </a:lnTo>
                  <a:lnTo>
                    <a:pt x="364044" y="19547"/>
                  </a:lnTo>
                  <a:lnTo>
                    <a:pt x="314619" y="4888"/>
                  </a:lnTo>
                  <a:lnTo>
                    <a:pt x="263697"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953555" y="8494447"/>
              <a:ext cx="441959" cy="658495"/>
            </a:xfrm>
            <a:custGeom>
              <a:avLst/>
              <a:gdLst/>
              <a:ahLst/>
              <a:cxnLst/>
              <a:rect l="l" t="t" r="r" b="b"/>
              <a:pathLst>
                <a:path w="441960" h="658495">
                  <a:moveTo>
                    <a:pt x="193665" y="416600"/>
                  </a:moveTo>
                  <a:lnTo>
                    <a:pt x="110262" y="416600"/>
                  </a:lnTo>
                  <a:lnTo>
                    <a:pt x="110262" y="602234"/>
                  </a:lnTo>
                  <a:lnTo>
                    <a:pt x="108932" y="606052"/>
                  </a:lnTo>
                  <a:lnTo>
                    <a:pt x="86602" y="635422"/>
                  </a:lnTo>
                  <a:lnTo>
                    <a:pt x="85272" y="639240"/>
                  </a:lnTo>
                  <a:lnTo>
                    <a:pt x="85272" y="654429"/>
                  </a:lnTo>
                  <a:lnTo>
                    <a:pt x="89013" y="658170"/>
                  </a:lnTo>
                  <a:lnTo>
                    <a:pt x="189923" y="658170"/>
                  </a:lnTo>
                  <a:lnTo>
                    <a:pt x="193665" y="654429"/>
                  </a:lnTo>
                  <a:lnTo>
                    <a:pt x="193665" y="416600"/>
                  </a:lnTo>
                  <a:close/>
                </a:path>
                <a:path w="441960" h="658495">
                  <a:moveTo>
                    <a:pt x="331263" y="416600"/>
                  </a:moveTo>
                  <a:lnTo>
                    <a:pt x="247861" y="416600"/>
                  </a:lnTo>
                  <a:lnTo>
                    <a:pt x="247861" y="654429"/>
                  </a:lnTo>
                  <a:lnTo>
                    <a:pt x="251601" y="658170"/>
                  </a:lnTo>
                  <a:lnTo>
                    <a:pt x="352512" y="658170"/>
                  </a:lnTo>
                  <a:lnTo>
                    <a:pt x="356202" y="654429"/>
                  </a:lnTo>
                  <a:lnTo>
                    <a:pt x="356202" y="639240"/>
                  </a:lnTo>
                  <a:lnTo>
                    <a:pt x="354923" y="635421"/>
                  </a:lnTo>
                  <a:lnTo>
                    <a:pt x="332541" y="606050"/>
                  </a:lnTo>
                  <a:lnTo>
                    <a:pt x="331263" y="602234"/>
                  </a:lnTo>
                  <a:lnTo>
                    <a:pt x="331263" y="416600"/>
                  </a:lnTo>
                  <a:close/>
                </a:path>
                <a:path w="441960" h="658495">
                  <a:moveTo>
                    <a:pt x="56889" y="416600"/>
                  </a:moveTo>
                  <a:lnTo>
                    <a:pt x="16317" y="416601"/>
                  </a:lnTo>
                  <a:lnTo>
                    <a:pt x="748" y="435523"/>
                  </a:lnTo>
                  <a:lnTo>
                    <a:pt x="0" y="439133"/>
                  </a:lnTo>
                  <a:lnTo>
                    <a:pt x="10888" y="477662"/>
                  </a:lnTo>
                  <a:lnTo>
                    <a:pt x="12619" y="478972"/>
                  </a:lnTo>
                  <a:lnTo>
                    <a:pt x="23817" y="478972"/>
                  </a:lnTo>
                  <a:lnTo>
                    <a:pt x="25780" y="477011"/>
                  </a:lnTo>
                  <a:lnTo>
                    <a:pt x="25780" y="444603"/>
                  </a:lnTo>
                  <a:lnTo>
                    <a:pt x="30643" y="439740"/>
                  </a:lnTo>
                  <a:lnTo>
                    <a:pt x="73036" y="439740"/>
                  </a:lnTo>
                  <a:lnTo>
                    <a:pt x="73207" y="439132"/>
                  </a:lnTo>
                  <a:lnTo>
                    <a:pt x="72457" y="435521"/>
                  </a:lnTo>
                  <a:lnTo>
                    <a:pt x="56889" y="416600"/>
                  </a:lnTo>
                  <a:close/>
                </a:path>
                <a:path w="441960" h="658495">
                  <a:moveTo>
                    <a:pt x="73036" y="439740"/>
                  </a:moveTo>
                  <a:lnTo>
                    <a:pt x="42615" y="439740"/>
                  </a:lnTo>
                  <a:lnTo>
                    <a:pt x="47427" y="444603"/>
                  </a:lnTo>
                  <a:lnTo>
                    <a:pt x="47427" y="477011"/>
                  </a:lnTo>
                  <a:lnTo>
                    <a:pt x="49390" y="478972"/>
                  </a:lnTo>
                  <a:lnTo>
                    <a:pt x="60587" y="478972"/>
                  </a:lnTo>
                  <a:lnTo>
                    <a:pt x="62323" y="477660"/>
                  </a:lnTo>
                  <a:lnTo>
                    <a:pt x="73036" y="439740"/>
                  </a:lnTo>
                  <a:close/>
                </a:path>
                <a:path w="441960" h="658495">
                  <a:moveTo>
                    <a:pt x="425206" y="416600"/>
                  </a:moveTo>
                  <a:lnTo>
                    <a:pt x="384636" y="416601"/>
                  </a:lnTo>
                  <a:lnTo>
                    <a:pt x="369065" y="435523"/>
                  </a:lnTo>
                  <a:lnTo>
                    <a:pt x="368318" y="439133"/>
                  </a:lnTo>
                  <a:lnTo>
                    <a:pt x="379206" y="477662"/>
                  </a:lnTo>
                  <a:lnTo>
                    <a:pt x="380936" y="478972"/>
                  </a:lnTo>
                  <a:lnTo>
                    <a:pt x="392136" y="478972"/>
                  </a:lnTo>
                  <a:lnTo>
                    <a:pt x="394047" y="477011"/>
                  </a:lnTo>
                  <a:lnTo>
                    <a:pt x="394046" y="444603"/>
                  </a:lnTo>
                  <a:lnTo>
                    <a:pt x="398910" y="439740"/>
                  </a:lnTo>
                  <a:lnTo>
                    <a:pt x="441356" y="439740"/>
                  </a:lnTo>
                  <a:lnTo>
                    <a:pt x="441529" y="439132"/>
                  </a:lnTo>
                  <a:lnTo>
                    <a:pt x="440777" y="435521"/>
                  </a:lnTo>
                  <a:lnTo>
                    <a:pt x="425206" y="416600"/>
                  </a:lnTo>
                  <a:close/>
                </a:path>
                <a:path w="441960" h="658495">
                  <a:moveTo>
                    <a:pt x="441356" y="439740"/>
                  </a:moveTo>
                  <a:lnTo>
                    <a:pt x="410882" y="439740"/>
                  </a:lnTo>
                  <a:lnTo>
                    <a:pt x="415746" y="444603"/>
                  </a:lnTo>
                  <a:lnTo>
                    <a:pt x="415746" y="477011"/>
                  </a:lnTo>
                  <a:lnTo>
                    <a:pt x="417709" y="478972"/>
                  </a:lnTo>
                  <a:lnTo>
                    <a:pt x="428904" y="478972"/>
                  </a:lnTo>
                  <a:lnTo>
                    <a:pt x="430588" y="477660"/>
                  </a:lnTo>
                  <a:lnTo>
                    <a:pt x="441356" y="439740"/>
                  </a:lnTo>
                  <a:close/>
                </a:path>
                <a:path w="441960" h="658495">
                  <a:moveTo>
                    <a:pt x="357127" y="238997"/>
                  </a:moveTo>
                  <a:lnTo>
                    <a:pt x="84398" y="238997"/>
                  </a:lnTo>
                  <a:lnTo>
                    <a:pt x="84398" y="411058"/>
                  </a:lnTo>
                  <a:lnTo>
                    <a:pt x="89940" y="416601"/>
                  </a:lnTo>
                  <a:lnTo>
                    <a:pt x="351585" y="416600"/>
                  </a:lnTo>
                  <a:lnTo>
                    <a:pt x="357128" y="411058"/>
                  </a:lnTo>
                  <a:lnTo>
                    <a:pt x="357127" y="368472"/>
                  </a:lnTo>
                  <a:lnTo>
                    <a:pt x="197367" y="368472"/>
                  </a:lnTo>
                  <a:lnTo>
                    <a:pt x="165126" y="336181"/>
                  </a:lnTo>
                  <a:lnTo>
                    <a:pt x="177135" y="326311"/>
                  </a:lnTo>
                  <a:lnTo>
                    <a:pt x="190637" y="319089"/>
                  </a:lnTo>
                  <a:lnTo>
                    <a:pt x="205293" y="314654"/>
                  </a:lnTo>
                  <a:lnTo>
                    <a:pt x="220762" y="313145"/>
                  </a:lnTo>
                  <a:lnTo>
                    <a:pt x="357127" y="313145"/>
                  </a:lnTo>
                  <a:lnTo>
                    <a:pt x="357127" y="289903"/>
                  </a:lnTo>
                  <a:lnTo>
                    <a:pt x="171419" y="289903"/>
                  </a:lnTo>
                  <a:lnTo>
                    <a:pt x="165950" y="284486"/>
                  </a:lnTo>
                  <a:lnTo>
                    <a:pt x="165949" y="271050"/>
                  </a:lnTo>
                  <a:lnTo>
                    <a:pt x="171417" y="265582"/>
                  </a:lnTo>
                  <a:lnTo>
                    <a:pt x="357127" y="265582"/>
                  </a:lnTo>
                  <a:lnTo>
                    <a:pt x="357127" y="238997"/>
                  </a:lnTo>
                  <a:close/>
                </a:path>
                <a:path w="441960" h="658495">
                  <a:moveTo>
                    <a:pt x="66736" y="147779"/>
                  </a:moveTo>
                  <a:lnTo>
                    <a:pt x="6468" y="147779"/>
                  </a:lnTo>
                  <a:lnTo>
                    <a:pt x="1717" y="152532"/>
                  </a:lnTo>
                  <a:lnTo>
                    <a:pt x="1715" y="290380"/>
                  </a:lnTo>
                  <a:lnTo>
                    <a:pt x="5308" y="294616"/>
                  </a:lnTo>
                  <a:lnTo>
                    <a:pt x="10045" y="295662"/>
                  </a:lnTo>
                  <a:lnTo>
                    <a:pt x="10045" y="316744"/>
                  </a:lnTo>
                  <a:lnTo>
                    <a:pt x="5308" y="317791"/>
                  </a:lnTo>
                  <a:lnTo>
                    <a:pt x="1715" y="322026"/>
                  </a:lnTo>
                  <a:lnTo>
                    <a:pt x="1715" y="411900"/>
                  </a:lnTo>
                  <a:lnTo>
                    <a:pt x="6469" y="416600"/>
                  </a:lnTo>
                  <a:lnTo>
                    <a:pt x="66739" y="416600"/>
                  </a:lnTo>
                  <a:lnTo>
                    <a:pt x="71489" y="411900"/>
                  </a:lnTo>
                  <a:lnTo>
                    <a:pt x="71491" y="322026"/>
                  </a:lnTo>
                  <a:lnTo>
                    <a:pt x="67950" y="317791"/>
                  </a:lnTo>
                  <a:lnTo>
                    <a:pt x="63213" y="316744"/>
                  </a:lnTo>
                  <a:lnTo>
                    <a:pt x="63213" y="295662"/>
                  </a:lnTo>
                  <a:lnTo>
                    <a:pt x="67950" y="294616"/>
                  </a:lnTo>
                  <a:lnTo>
                    <a:pt x="71490" y="290380"/>
                  </a:lnTo>
                  <a:lnTo>
                    <a:pt x="71491" y="238997"/>
                  </a:lnTo>
                  <a:lnTo>
                    <a:pt x="439810" y="238997"/>
                  </a:lnTo>
                  <a:lnTo>
                    <a:pt x="439810" y="237506"/>
                  </a:lnTo>
                  <a:lnTo>
                    <a:pt x="165949" y="237506"/>
                  </a:lnTo>
                  <a:lnTo>
                    <a:pt x="165949" y="170404"/>
                  </a:lnTo>
                  <a:lnTo>
                    <a:pt x="71491" y="170404"/>
                  </a:lnTo>
                  <a:lnTo>
                    <a:pt x="71491" y="152532"/>
                  </a:lnTo>
                  <a:lnTo>
                    <a:pt x="66736" y="147779"/>
                  </a:lnTo>
                  <a:close/>
                </a:path>
                <a:path w="441960" h="658495">
                  <a:moveTo>
                    <a:pt x="439810" y="238997"/>
                  </a:moveTo>
                  <a:lnTo>
                    <a:pt x="370033" y="238997"/>
                  </a:lnTo>
                  <a:lnTo>
                    <a:pt x="370033" y="290380"/>
                  </a:lnTo>
                  <a:lnTo>
                    <a:pt x="373573" y="294616"/>
                  </a:lnTo>
                  <a:lnTo>
                    <a:pt x="378312" y="295662"/>
                  </a:lnTo>
                  <a:lnTo>
                    <a:pt x="378312" y="316744"/>
                  </a:lnTo>
                  <a:lnTo>
                    <a:pt x="373574" y="317791"/>
                  </a:lnTo>
                  <a:lnTo>
                    <a:pt x="370035" y="322026"/>
                  </a:lnTo>
                  <a:lnTo>
                    <a:pt x="370033" y="411900"/>
                  </a:lnTo>
                  <a:lnTo>
                    <a:pt x="374788" y="416600"/>
                  </a:lnTo>
                  <a:lnTo>
                    <a:pt x="435055" y="416600"/>
                  </a:lnTo>
                  <a:lnTo>
                    <a:pt x="439808" y="411900"/>
                  </a:lnTo>
                  <a:lnTo>
                    <a:pt x="439810" y="322026"/>
                  </a:lnTo>
                  <a:lnTo>
                    <a:pt x="436216" y="317791"/>
                  </a:lnTo>
                  <a:lnTo>
                    <a:pt x="431479" y="316744"/>
                  </a:lnTo>
                  <a:lnTo>
                    <a:pt x="431479" y="295662"/>
                  </a:lnTo>
                  <a:lnTo>
                    <a:pt x="436217" y="294616"/>
                  </a:lnTo>
                  <a:lnTo>
                    <a:pt x="439810" y="290380"/>
                  </a:lnTo>
                  <a:lnTo>
                    <a:pt x="439810" y="238997"/>
                  </a:lnTo>
                  <a:close/>
                </a:path>
                <a:path w="441960" h="658495">
                  <a:moveTo>
                    <a:pt x="229592" y="358754"/>
                  </a:moveTo>
                  <a:lnTo>
                    <a:pt x="211933" y="358754"/>
                  </a:lnTo>
                  <a:lnTo>
                    <a:pt x="203610" y="362229"/>
                  </a:lnTo>
                  <a:lnTo>
                    <a:pt x="197367" y="368472"/>
                  </a:lnTo>
                  <a:lnTo>
                    <a:pt x="244158" y="368472"/>
                  </a:lnTo>
                  <a:lnTo>
                    <a:pt x="237916" y="362229"/>
                  </a:lnTo>
                  <a:lnTo>
                    <a:pt x="229592" y="358754"/>
                  </a:lnTo>
                  <a:close/>
                </a:path>
                <a:path w="441960" h="658495">
                  <a:moveTo>
                    <a:pt x="357127" y="313145"/>
                  </a:moveTo>
                  <a:lnTo>
                    <a:pt x="220762" y="313145"/>
                  </a:lnTo>
                  <a:lnTo>
                    <a:pt x="236233" y="314654"/>
                  </a:lnTo>
                  <a:lnTo>
                    <a:pt x="250890" y="319089"/>
                  </a:lnTo>
                  <a:lnTo>
                    <a:pt x="264391" y="326311"/>
                  </a:lnTo>
                  <a:lnTo>
                    <a:pt x="276398" y="336181"/>
                  </a:lnTo>
                  <a:lnTo>
                    <a:pt x="244158" y="368472"/>
                  </a:lnTo>
                  <a:lnTo>
                    <a:pt x="357127" y="368472"/>
                  </a:lnTo>
                  <a:lnTo>
                    <a:pt x="357127" y="313145"/>
                  </a:lnTo>
                  <a:close/>
                </a:path>
                <a:path w="441960" h="658495">
                  <a:moveTo>
                    <a:pt x="214044" y="265582"/>
                  </a:moveTo>
                  <a:lnTo>
                    <a:pt x="184854" y="265582"/>
                  </a:lnTo>
                  <a:lnTo>
                    <a:pt x="190269" y="271050"/>
                  </a:lnTo>
                  <a:lnTo>
                    <a:pt x="190271" y="284486"/>
                  </a:lnTo>
                  <a:lnTo>
                    <a:pt x="184852" y="289903"/>
                  </a:lnTo>
                  <a:lnTo>
                    <a:pt x="214044" y="289903"/>
                  </a:lnTo>
                  <a:lnTo>
                    <a:pt x="208577" y="284486"/>
                  </a:lnTo>
                  <a:lnTo>
                    <a:pt x="208576" y="271050"/>
                  </a:lnTo>
                  <a:lnTo>
                    <a:pt x="214044" y="265582"/>
                  </a:lnTo>
                  <a:close/>
                </a:path>
                <a:path w="441960" h="658495">
                  <a:moveTo>
                    <a:pt x="256673" y="265582"/>
                  </a:moveTo>
                  <a:lnTo>
                    <a:pt x="227479" y="265582"/>
                  </a:lnTo>
                  <a:lnTo>
                    <a:pt x="232949" y="271050"/>
                  </a:lnTo>
                  <a:lnTo>
                    <a:pt x="232949" y="284486"/>
                  </a:lnTo>
                  <a:lnTo>
                    <a:pt x="227479" y="289903"/>
                  </a:lnTo>
                  <a:lnTo>
                    <a:pt x="256671" y="289903"/>
                  </a:lnTo>
                  <a:lnTo>
                    <a:pt x="251255" y="284486"/>
                  </a:lnTo>
                  <a:lnTo>
                    <a:pt x="251254" y="271050"/>
                  </a:lnTo>
                  <a:lnTo>
                    <a:pt x="256673" y="265582"/>
                  </a:lnTo>
                  <a:close/>
                </a:path>
                <a:path w="441960" h="658495">
                  <a:moveTo>
                    <a:pt x="357127" y="265582"/>
                  </a:moveTo>
                  <a:lnTo>
                    <a:pt x="270106" y="265582"/>
                  </a:lnTo>
                  <a:lnTo>
                    <a:pt x="275575" y="271050"/>
                  </a:lnTo>
                  <a:lnTo>
                    <a:pt x="275576" y="284486"/>
                  </a:lnTo>
                  <a:lnTo>
                    <a:pt x="270106" y="289903"/>
                  </a:lnTo>
                  <a:lnTo>
                    <a:pt x="357127" y="289903"/>
                  </a:lnTo>
                  <a:lnTo>
                    <a:pt x="357127" y="265582"/>
                  </a:lnTo>
                  <a:close/>
                </a:path>
                <a:path w="441960" h="658495">
                  <a:moveTo>
                    <a:pt x="357127" y="166805"/>
                  </a:moveTo>
                  <a:lnTo>
                    <a:pt x="275576" y="166805"/>
                  </a:lnTo>
                  <a:lnTo>
                    <a:pt x="275576" y="237506"/>
                  </a:lnTo>
                  <a:lnTo>
                    <a:pt x="439810" y="237506"/>
                  </a:lnTo>
                  <a:lnTo>
                    <a:pt x="439810" y="170404"/>
                  </a:lnTo>
                  <a:lnTo>
                    <a:pt x="357127" y="170404"/>
                  </a:lnTo>
                  <a:lnTo>
                    <a:pt x="357127" y="166805"/>
                  </a:lnTo>
                  <a:close/>
                </a:path>
                <a:path w="441960" h="658495">
                  <a:moveTo>
                    <a:pt x="351585" y="123355"/>
                  </a:moveTo>
                  <a:lnTo>
                    <a:pt x="89940" y="123355"/>
                  </a:lnTo>
                  <a:lnTo>
                    <a:pt x="84398" y="128897"/>
                  </a:lnTo>
                  <a:lnTo>
                    <a:pt x="84398" y="170404"/>
                  </a:lnTo>
                  <a:lnTo>
                    <a:pt x="165949" y="170404"/>
                  </a:lnTo>
                  <a:lnTo>
                    <a:pt x="165949" y="166805"/>
                  </a:lnTo>
                  <a:lnTo>
                    <a:pt x="357127" y="166805"/>
                  </a:lnTo>
                  <a:lnTo>
                    <a:pt x="357127" y="128897"/>
                  </a:lnTo>
                  <a:lnTo>
                    <a:pt x="351585" y="123355"/>
                  </a:lnTo>
                  <a:close/>
                </a:path>
                <a:path w="441960" h="658495">
                  <a:moveTo>
                    <a:pt x="435055" y="147779"/>
                  </a:moveTo>
                  <a:lnTo>
                    <a:pt x="374786" y="147779"/>
                  </a:lnTo>
                  <a:lnTo>
                    <a:pt x="370036" y="152532"/>
                  </a:lnTo>
                  <a:lnTo>
                    <a:pt x="370033" y="170404"/>
                  </a:lnTo>
                  <a:lnTo>
                    <a:pt x="439810" y="170404"/>
                  </a:lnTo>
                  <a:lnTo>
                    <a:pt x="439810" y="152532"/>
                  </a:lnTo>
                  <a:lnTo>
                    <a:pt x="435055" y="147779"/>
                  </a:lnTo>
                  <a:close/>
                </a:path>
                <a:path w="441960" h="658495">
                  <a:moveTo>
                    <a:pt x="299278" y="79648"/>
                  </a:moveTo>
                  <a:lnTo>
                    <a:pt x="142247" y="79648"/>
                  </a:lnTo>
                  <a:lnTo>
                    <a:pt x="144507" y="81909"/>
                  </a:lnTo>
                  <a:lnTo>
                    <a:pt x="144507" y="123355"/>
                  </a:lnTo>
                  <a:lnTo>
                    <a:pt x="297017" y="123355"/>
                  </a:lnTo>
                  <a:lnTo>
                    <a:pt x="297017" y="81909"/>
                  </a:lnTo>
                  <a:lnTo>
                    <a:pt x="299278" y="79648"/>
                  </a:lnTo>
                  <a:close/>
                </a:path>
                <a:path w="441960" h="658495">
                  <a:moveTo>
                    <a:pt x="189191" y="43706"/>
                  </a:moveTo>
                  <a:lnTo>
                    <a:pt x="129491" y="43706"/>
                  </a:lnTo>
                  <a:lnTo>
                    <a:pt x="127230" y="45967"/>
                  </a:lnTo>
                  <a:lnTo>
                    <a:pt x="127230" y="77440"/>
                  </a:lnTo>
                  <a:lnTo>
                    <a:pt x="129491" y="79648"/>
                  </a:lnTo>
                  <a:lnTo>
                    <a:pt x="179275" y="79648"/>
                  </a:lnTo>
                  <a:lnTo>
                    <a:pt x="171245" y="71617"/>
                  </a:lnTo>
                  <a:lnTo>
                    <a:pt x="171245" y="61703"/>
                  </a:lnTo>
                  <a:lnTo>
                    <a:pt x="172655" y="54709"/>
                  </a:lnTo>
                  <a:lnTo>
                    <a:pt x="176500" y="48987"/>
                  </a:lnTo>
                  <a:lnTo>
                    <a:pt x="182204" y="45124"/>
                  </a:lnTo>
                  <a:lnTo>
                    <a:pt x="189191" y="43706"/>
                  </a:lnTo>
                  <a:close/>
                </a:path>
                <a:path w="441960" h="658495">
                  <a:moveTo>
                    <a:pt x="252334" y="43706"/>
                  </a:moveTo>
                  <a:lnTo>
                    <a:pt x="189191" y="43706"/>
                  </a:lnTo>
                  <a:lnTo>
                    <a:pt x="196178" y="45124"/>
                  </a:lnTo>
                  <a:lnTo>
                    <a:pt x="201882" y="48987"/>
                  </a:lnTo>
                  <a:lnTo>
                    <a:pt x="205727" y="54709"/>
                  </a:lnTo>
                  <a:lnTo>
                    <a:pt x="207136" y="61703"/>
                  </a:lnTo>
                  <a:lnTo>
                    <a:pt x="207136" y="71617"/>
                  </a:lnTo>
                  <a:lnTo>
                    <a:pt x="199105" y="79648"/>
                  </a:lnTo>
                  <a:lnTo>
                    <a:pt x="242420" y="79648"/>
                  </a:lnTo>
                  <a:lnTo>
                    <a:pt x="234389" y="71617"/>
                  </a:lnTo>
                  <a:lnTo>
                    <a:pt x="234389" y="61703"/>
                  </a:lnTo>
                  <a:lnTo>
                    <a:pt x="235799" y="54709"/>
                  </a:lnTo>
                  <a:lnTo>
                    <a:pt x="239643" y="48987"/>
                  </a:lnTo>
                  <a:lnTo>
                    <a:pt x="245347" y="45124"/>
                  </a:lnTo>
                  <a:lnTo>
                    <a:pt x="252334" y="43706"/>
                  </a:lnTo>
                  <a:close/>
                </a:path>
                <a:path w="441960" h="658495">
                  <a:moveTo>
                    <a:pt x="312035" y="43706"/>
                  </a:moveTo>
                  <a:lnTo>
                    <a:pt x="252334" y="43706"/>
                  </a:lnTo>
                  <a:lnTo>
                    <a:pt x="259321" y="45124"/>
                  </a:lnTo>
                  <a:lnTo>
                    <a:pt x="265025" y="48987"/>
                  </a:lnTo>
                  <a:lnTo>
                    <a:pt x="268870" y="54709"/>
                  </a:lnTo>
                  <a:lnTo>
                    <a:pt x="270279" y="61703"/>
                  </a:lnTo>
                  <a:lnTo>
                    <a:pt x="270279" y="71617"/>
                  </a:lnTo>
                  <a:lnTo>
                    <a:pt x="262248" y="79648"/>
                  </a:lnTo>
                  <a:lnTo>
                    <a:pt x="312035" y="79648"/>
                  </a:lnTo>
                  <a:lnTo>
                    <a:pt x="314294" y="77440"/>
                  </a:lnTo>
                  <a:lnTo>
                    <a:pt x="314294" y="45967"/>
                  </a:lnTo>
                  <a:lnTo>
                    <a:pt x="312035" y="43706"/>
                  </a:lnTo>
                  <a:close/>
                </a:path>
                <a:path w="441960" h="658495">
                  <a:moveTo>
                    <a:pt x="291592" y="0"/>
                  </a:moveTo>
                  <a:lnTo>
                    <a:pt x="149934" y="0"/>
                  </a:lnTo>
                  <a:lnTo>
                    <a:pt x="144507" y="5424"/>
                  </a:lnTo>
                  <a:lnTo>
                    <a:pt x="144507" y="41446"/>
                  </a:lnTo>
                  <a:lnTo>
                    <a:pt x="142247" y="43706"/>
                  </a:lnTo>
                  <a:lnTo>
                    <a:pt x="299278" y="43706"/>
                  </a:lnTo>
                  <a:lnTo>
                    <a:pt x="297017" y="41446"/>
                  </a:lnTo>
                  <a:lnTo>
                    <a:pt x="297017" y="5424"/>
                  </a:lnTo>
                  <a:lnTo>
                    <a:pt x="291592" y="0"/>
                  </a:lnTo>
                  <a:close/>
                </a:path>
              </a:pathLst>
            </a:custGeom>
            <a:solidFill>
              <a:srgbClr val="D5D5D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03552" y="8922519"/>
              <a:ext cx="6228333" cy="157063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170529" y="8338464"/>
              <a:ext cx="3694379" cy="135889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70529" y="8336002"/>
              <a:ext cx="3694429" cy="1361440"/>
            </a:xfrm>
            <a:custGeom>
              <a:avLst/>
              <a:gdLst/>
              <a:ahLst/>
              <a:cxnLst/>
              <a:rect l="l" t="t" r="r" b="b"/>
              <a:pathLst>
                <a:path w="3694429" h="1361440">
                  <a:moveTo>
                    <a:pt x="1124817" y="0"/>
                  </a:moveTo>
                  <a:lnTo>
                    <a:pt x="1080256" y="3448"/>
                  </a:lnTo>
                  <a:lnTo>
                    <a:pt x="1037002" y="13635"/>
                  </a:lnTo>
                  <a:lnTo>
                    <a:pt x="995817" y="30323"/>
                  </a:lnTo>
                  <a:lnTo>
                    <a:pt x="957469" y="53273"/>
                  </a:lnTo>
                  <a:lnTo>
                    <a:pt x="918094" y="84015"/>
                  </a:lnTo>
                  <a:lnTo>
                    <a:pt x="876132" y="121315"/>
                  </a:lnTo>
                  <a:lnTo>
                    <a:pt x="832910" y="162838"/>
                  </a:lnTo>
                  <a:lnTo>
                    <a:pt x="789752" y="206253"/>
                  </a:lnTo>
                  <a:lnTo>
                    <a:pt x="747984" y="249224"/>
                  </a:lnTo>
                  <a:lnTo>
                    <a:pt x="708932" y="289419"/>
                  </a:lnTo>
                  <a:lnTo>
                    <a:pt x="673922" y="324506"/>
                  </a:lnTo>
                  <a:lnTo>
                    <a:pt x="644278" y="352149"/>
                  </a:lnTo>
                  <a:lnTo>
                    <a:pt x="603007" y="380604"/>
                  </a:lnTo>
                  <a:lnTo>
                    <a:pt x="563851" y="395890"/>
                  </a:lnTo>
                  <a:lnTo>
                    <a:pt x="543154" y="399838"/>
                  </a:lnTo>
                  <a:lnTo>
                    <a:pt x="187324" y="475115"/>
                  </a:lnTo>
                  <a:lnTo>
                    <a:pt x="145351" y="488259"/>
                  </a:lnTo>
                  <a:lnTo>
                    <a:pt x="111860" y="514673"/>
                  </a:lnTo>
                  <a:lnTo>
                    <a:pt x="89682" y="551129"/>
                  </a:lnTo>
                  <a:lnTo>
                    <a:pt x="81646" y="594401"/>
                  </a:lnTo>
                  <a:lnTo>
                    <a:pt x="81357" y="741481"/>
                  </a:lnTo>
                  <a:lnTo>
                    <a:pt x="66012" y="741481"/>
                  </a:lnTo>
                  <a:lnTo>
                    <a:pt x="40329" y="746673"/>
                  </a:lnTo>
                  <a:lnTo>
                    <a:pt x="19345" y="760826"/>
                  </a:lnTo>
                  <a:lnTo>
                    <a:pt x="5191" y="781810"/>
                  </a:lnTo>
                  <a:lnTo>
                    <a:pt x="0" y="807494"/>
                  </a:lnTo>
                  <a:lnTo>
                    <a:pt x="0" y="1076755"/>
                  </a:lnTo>
                  <a:lnTo>
                    <a:pt x="5191" y="1102438"/>
                  </a:lnTo>
                  <a:lnTo>
                    <a:pt x="19345" y="1123422"/>
                  </a:lnTo>
                  <a:lnTo>
                    <a:pt x="40329" y="1137575"/>
                  </a:lnTo>
                  <a:lnTo>
                    <a:pt x="66012" y="1142767"/>
                  </a:lnTo>
                  <a:lnTo>
                    <a:pt x="224673" y="1142767"/>
                  </a:lnTo>
                  <a:lnTo>
                    <a:pt x="364516" y="1142767"/>
                  </a:lnTo>
                  <a:lnTo>
                    <a:pt x="361383" y="1125245"/>
                  </a:lnTo>
                  <a:lnTo>
                    <a:pt x="359117" y="1107394"/>
                  </a:lnTo>
                  <a:lnTo>
                    <a:pt x="357741" y="1089279"/>
                  </a:lnTo>
                  <a:lnTo>
                    <a:pt x="357277" y="1070965"/>
                  </a:lnTo>
                  <a:lnTo>
                    <a:pt x="360511" y="1022931"/>
                  </a:lnTo>
                  <a:lnTo>
                    <a:pt x="369929" y="976869"/>
                  </a:lnTo>
                  <a:lnTo>
                    <a:pt x="385110" y="933199"/>
                  </a:lnTo>
                  <a:lnTo>
                    <a:pt x="405631" y="892341"/>
                  </a:lnTo>
                  <a:lnTo>
                    <a:pt x="431070" y="854716"/>
                  </a:lnTo>
                  <a:lnTo>
                    <a:pt x="461005" y="820743"/>
                  </a:lnTo>
                  <a:lnTo>
                    <a:pt x="495013" y="790844"/>
                  </a:lnTo>
                  <a:lnTo>
                    <a:pt x="532672" y="765439"/>
                  </a:lnTo>
                  <a:lnTo>
                    <a:pt x="573559" y="744948"/>
                  </a:lnTo>
                  <a:lnTo>
                    <a:pt x="617253" y="729791"/>
                  </a:lnTo>
                  <a:lnTo>
                    <a:pt x="663331" y="720388"/>
                  </a:lnTo>
                  <a:lnTo>
                    <a:pt x="711370" y="717161"/>
                  </a:lnTo>
                  <a:lnTo>
                    <a:pt x="759410" y="720388"/>
                  </a:lnTo>
                  <a:lnTo>
                    <a:pt x="805487" y="729791"/>
                  </a:lnTo>
                  <a:lnTo>
                    <a:pt x="849181" y="744948"/>
                  </a:lnTo>
                  <a:lnTo>
                    <a:pt x="890069" y="765439"/>
                  </a:lnTo>
                  <a:lnTo>
                    <a:pt x="927728" y="790845"/>
                  </a:lnTo>
                  <a:lnTo>
                    <a:pt x="961736" y="820744"/>
                  </a:lnTo>
                  <a:lnTo>
                    <a:pt x="991671" y="854716"/>
                  </a:lnTo>
                  <a:lnTo>
                    <a:pt x="1017110" y="892341"/>
                  </a:lnTo>
                  <a:lnTo>
                    <a:pt x="1037631" y="933199"/>
                  </a:lnTo>
                  <a:lnTo>
                    <a:pt x="1052812" y="976869"/>
                  </a:lnTo>
                  <a:lnTo>
                    <a:pt x="1062230" y="1022931"/>
                  </a:lnTo>
                  <a:lnTo>
                    <a:pt x="1065463" y="1070965"/>
                  </a:lnTo>
                  <a:lnTo>
                    <a:pt x="1064999" y="1089278"/>
                  </a:lnTo>
                  <a:lnTo>
                    <a:pt x="1063623" y="1107390"/>
                  </a:lnTo>
                  <a:lnTo>
                    <a:pt x="1061357" y="1125241"/>
                  </a:lnTo>
                  <a:lnTo>
                    <a:pt x="1058225" y="1142767"/>
                  </a:lnTo>
                  <a:lnTo>
                    <a:pt x="2593593" y="1142767"/>
                  </a:lnTo>
                  <a:lnTo>
                    <a:pt x="2590461" y="1125245"/>
                  </a:lnTo>
                  <a:lnTo>
                    <a:pt x="2588195" y="1107394"/>
                  </a:lnTo>
                  <a:lnTo>
                    <a:pt x="2586819" y="1089279"/>
                  </a:lnTo>
                  <a:lnTo>
                    <a:pt x="2586355" y="1070965"/>
                  </a:lnTo>
                  <a:lnTo>
                    <a:pt x="2589583" y="1022931"/>
                  </a:lnTo>
                  <a:lnTo>
                    <a:pt x="2598985" y="976869"/>
                  </a:lnTo>
                  <a:lnTo>
                    <a:pt x="2614142" y="933199"/>
                  </a:lnTo>
                  <a:lnTo>
                    <a:pt x="2634634" y="892341"/>
                  </a:lnTo>
                  <a:lnTo>
                    <a:pt x="2660039" y="854716"/>
                  </a:lnTo>
                  <a:lnTo>
                    <a:pt x="2689938" y="820743"/>
                  </a:lnTo>
                  <a:lnTo>
                    <a:pt x="2723910" y="790844"/>
                  </a:lnTo>
                  <a:lnTo>
                    <a:pt x="2761535" y="765439"/>
                  </a:lnTo>
                  <a:lnTo>
                    <a:pt x="2802393" y="744948"/>
                  </a:lnTo>
                  <a:lnTo>
                    <a:pt x="2846063" y="729791"/>
                  </a:lnTo>
                  <a:lnTo>
                    <a:pt x="2892125" y="720388"/>
                  </a:lnTo>
                  <a:lnTo>
                    <a:pt x="2940158" y="717161"/>
                  </a:lnTo>
                  <a:lnTo>
                    <a:pt x="2988198" y="720388"/>
                  </a:lnTo>
                  <a:lnTo>
                    <a:pt x="3034275" y="729791"/>
                  </a:lnTo>
                  <a:lnTo>
                    <a:pt x="3077969" y="744948"/>
                  </a:lnTo>
                  <a:lnTo>
                    <a:pt x="3118857" y="765439"/>
                  </a:lnTo>
                  <a:lnTo>
                    <a:pt x="3156516" y="790845"/>
                  </a:lnTo>
                  <a:lnTo>
                    <a:pt x="3190524" y="820744"/>
                  </a:lnTo>
                  <a:lnTo>
                    <a:pt x="3220459" y="854716"/>
                  </a:lnTo>
                  <a:lnTo>
                    <a:pt x="3245898" y="892341"/>
                  </a:lnTo>
                  <a:lnTo>
                    <a:pt x="3266419" y="933199"/>
                  </a:lnTo>
                  <a:lnTo>
                    <a:pt x="3281600" y="976869"/>
                  </a:lnTo>
                  <a:lnTo>
                    <a:pt x="3291018" y="1022931"/>
                  </a:lnTo>
                  <a:lnTo>
                    <a:pt x="3294251" y="1070965"/>
                  </a:lnTo>
                  <a:lnTo>
                    <a:pt x="3293731" y="1090350"/>
                  </a:lnTo>
                  <a:lnTo>
                    <a:pt x="3292189" y="1109490"/>
                  </a:lnTo>
                  <a:lnTo>
                    <a:pt x="3289651" y="1128331"/>
                  </a:lnTo>
                  <a:lnTo>
                    <a:pt x="3286144" y="1146821"/>
                  </a:lnTo>
                  <a:lnTo>
                    <a:pt x="3469995" y="1146821"/>
                  </a:lnTo>
                  <a:lnTo>
                    <a:pt x="3580305" y="1146821"/>
                  </a:lnTo>
                  <a:lnTo>
                    <a:pt x="3628657" y="1146821"/>
                  </a:lnTo>
                  <a:lnTo>
                    <a:pt x="3654298" y="1141630"/>
                  </a:lnTo>
                  <a:lnTo>
                    <a:pt x="3675182" y="1127476"/>
                  </a:lnTo>
                  <a:lnTo>
                    <a:pt x="3689234" y="1106492"/>
                  </a:lnTo>
                  <a:lnTo>
                    <a:pt x="3694379" y="1080808"/>
                  </a:lnTo>
                  <a:lnTo>
                    <a:pt x="3694379" y="811547"/>
                  </a:lnTo>
                  <a:lnTo>
                    <a:pt x="3689241" y="785860"/>
                  </a:lnTo>
                  <a:lnTo>
                    <a:pt x="3675186" y="764876"/>
                  </a:lnTo>
                  <a:lnTo>
                    <a:pt x="3654297" y="750725"/>
                  </a:lnTo>
                  <a:lnTo>
                    <a:pt x="3628657" y="745535"/>
                  </a:lnTo>
                  <a:lnTo>
                    <a:pt x="3612732" y="745535"/>
                  </a:lnTo>
                  <a:lnTo>
                    <a:pt x="3612732" y="664756"/>
                  </a:lnTo>
                  <a:lnTo>
                    <a:pt x="3595961" y="617599"/>
                  </a:lnTo>
                  <a:lnTo>
                    <a:pt x="3553089" y="591795"/>
                  </a:lnTo>
                  <a:lnTo>
                    <a:pt x="3482657" y="577694"/>
                  </a:lnTo>
                  <a:lnTo>
                    <a:pt x="3438637" y="568967"/>
                  </a:lnTo>
                  <a:lnTo>
                    <a:pt x="3389881" y="559343"/>
                  </a:lnTo>
                  <a:lnTo>
                    <a:pt x="3337239" y="548984"/>
                  </a:lnTo>
                  <a:lnTo>
                    <a:pt x="3281562" y="538054"/>
                  </a:lnTo>
                  <a:lnTo>
                    <a:pt x="3223701" y="526718"/>
                  </a:lnTo>
                  <a:lnTo>
                    <a:pt x="3164505" y="515139"/>
                  </a:lnTo>
                  <a:lnTo>
                    <a:pt x="3104826" y="503481"/>
                  </a:lnTo>
                  <a:lnTo>
                    <a:pt x="3045512" y="491909"/>
                  </a:lnTo>
                  <a:lnTo>
                    <a:pt x="2987416" y="480585"/>
                  </a:lnTo>
                  <a:lnTo>
                    <a:pt x="2931387" y="469674"/>
                  </a:lnTo>
                  <a:lnTo>
                    <a:pt x="2878275" y="459341"/>
                  </a:lnTo>
                  <a:lnTo>
                    <a:pt x="2828931" y="449748"/>
                  </a:lnTo>
                  <a:lnTo>
                    <a:pt x="2784205" y="441060"/>
                  </a:lnTo>
                  <a:lnTo>
                    <a:pt x="2744948" y="433440"/>
                  </a:lnTo>
                  <a:lnTo>
                    <a:pt x="2712010" y="427054"/>
                  </a:lnTo>
                  <a:lnTo>
                    <a:pt x="2686485" y="420178"/>
                  </a:lnTo>
                  <a:lnTo>
                    <a:pt x="2662439" y="409787"/>
                  </a:lnTo>
                  <a:lnTo>
                    <a:pt x="2640161" y="396014"/>
                  </a:lnTo>
                  <a:lnTo>
                    <a:pt x="2619941" y="378992"/>
                  </a:lnTo>
                  <a:lnTo>
                    <a:pt x="2590737" y="350531"/>
                  </a:lnTo>
                  <a:lnTo>
                    <a:pt x="2556046" y="316725"/>
                  </a:lnTo>
                  <a:lnTo>
                    <a:pt x="2517488" y="279150"/>
                  </a:lnTo>
                  <a:lnTo>
                    <a:pt x="2476684" y="239382"/>
                  </a:lnTo>
                  <a:lnTo>
                    <a:pt x="2435253" y="198998"/>
                  </a:lnTo>
                  <a:lnTo>
                    <a:pt x="2394816" y="159574"/>
                  </a:lnTo>
                  <a:lnTo>
                    <a:pt x="2356993" y="122687"/>
                  </a:lnTo>
                  <a:lnTo>
                    <a:pt x="2323404" y="89912"/>
                  </a:lnTo>
                  <a:lnTo>
                    <a:pt x="2295669" y="62827"/>
                  </a:lnTo>
                  <a:lnTo>
                    <a:pt x="2260844" y="35703"/>
                  </a:lnTo>
                  <a:lnTo>
                    <a:pt x="2219843" y="16029"/>
                  </a:lnTo>
                  <a:lnTo>
                    <a:pt x="2173398" y="4047"/>
                  </a:lnTo>
                  <a:lnTo>
                    <a:pt x="2122242" y="0"/>
                  </a:lnTo>
                  <a:lnTo>
                    <a:pt x="1490201" y="0"/>
                  </a:lnTo>
                  <a:lnTo>
                    <a:pt x="1124817" y="0"/>
                  </a:lnTo>
                  <a:close/>
                </a:path>
                <a:path w="3694429" h="1361440">
                  <a:moveTo>
                    <a:pt x="1214281" y="94965"/>
                  </a:moveTo>
                  <a:lnTo>
                    <a:pt x="1522338" y="94965"/>
                  </a:lnTo>
                  <a:lnTo>
                    <a:pt x="1534978" y="97428"/>
                  </a:lnTo>
                  <a:lnTo>
                    <a:pt x="1545400" y="104187"/>
                  </a:lnTo>
                  <a:lnTo>
                    <a:pt x="1552616" y="114297"/>
                  </a:lnTo>
                  <a:lnTo>
                    <a:pt x="1555635" y="126813"/>
                  </a:lnTo>
                  <a:lnTo>
                    <a:pt x="1567505" y="395785"/>
                  </a:lnTo>
                  <a:lnTo>
                    <a:pt x="1564900" y="411775"/>
                  </a:lnTo>
                  <a:lnTo>
                    <a:pt x="1556511" y="424949"/>
                  </a:lnTo>
                  <a:lnTo>
                    <a:pt x="1543702" y="433892"/>
                  </a:lnTo>
                  <a:lnTo>
                    <a:pt x="1527840" y="437187"/>
                  </a:lnTo>
                  <a:lnTo>
                    <a:pt x="1014506" y="437187"/>
                  </a:lnTo>
                  <a:lnTo>
                    <a:pt x="996980" y="432778"/>
                  </a:lnTo>
                  <a:lnTo>
                    <a:pt x="984239" y="421279"/>
                  </a:lnTo>
                  <a:lnTo>
                    <a:pt x="978091" y="405285"/>
                  </a:lnTo>
                  <a:lnTo>
                    <a:pt x="980342" y="387388"/>
                  </a:lnTo>
                  <a:lnTo>
                    <a:pt x="1088046" y="172848"/>
                  </a:lnTo>
                  <a:lnTo>
                    <a:pt x="1110372" y="140522"/>
                  </a:lnTo>
                  <a:lnTo>
                    <a:pt x="1140112" y="115989"/>
                  </a:lnTo>
                  <a:lnTo>
                    <a:pt x="1175377" y="100415"/>
                  </a:lnTo>
                  <a:lnTo>
                    <a:pt x="1214281" y="94965"/>
                  </a:lnTo>
                  <a:close/>
                </a:path>
                <a:path w="3694429" h="1361440">
                  <a:moveTo>
                    <a:pt x="1703583" y="94965"/>
                  </a:moveTo>
                  <a:lnTo>
                    <a:pt x="2142219" y="94965"/>
                  </a:lnTo>
                  <a:lnTo>
                    <a:pt x="2177736" y="98180"/>
                  </a:lnTo>
                  <a:lnTo>
                    <a:pt x="2236559" y="123068"/>
                  </a:lnTo>
                  <a:lnTo>
                    <a:pt x="2454909" y="387099"/>
                  </a:lnTo>
                  <a:lnTo>
                    <a:pt x="2458569" y="402113"/>
                  </a:lnTo>
                  <a:lnTo>
                    <a:pt x="2451214" y="418532"/>
                  </a:lnTo>
                  <a:lnTo>
                    <a:pt x="2436296" y="431757"/>
                  </a:lnTo>
                  <a:lnTo>
                    <a:pt x="2417270" y="437187"/>
                  </a:lnTo>
                  <a:lnTo>
                    <a:pt x="1743828" y="437187"/>
                  </a:lnTo>
                  <a:lnTo>
                    <a:pt x="1705751" y="414697"/>
                  </a:lnTo>
                  <a:lnTo>
                    <a:pt x="1672604" y="128840"/>
                  </a:lnTo>
                  <a:lnTo>
                    <a:pt x="1674143" y="116140"/>
                  </a:lnTo>
                  <a:lnTo>
                    <a:pt x="1680686" y="105318"/>
                  </a:lnTo>
                  <a:lnTo>
                    <a:pt x="1690933" y="97789"/>
                  </a:lnTo>
                  <a:lnTo>
                    <a:pt x="1703583" y="94965"/>
                  </a:lnTo>
                  <a:close/>
                </a:path>
                <a:path w="3694429" h="1361440">
                  <a:moveTo>
                    <a:pt x="711370" y="780857"/>
                  </a:moveTo>
                  <a:lnTo>
                    <a:pt x="664303" y="784653"/>
                  </a:lnTo>
                  <a:lnTo>
                    <a:pt x="619658" y="795643"/>
                  </a:lnTo>
                  <a:lnTo>
                    <a:pt x="578030" y="813230"/>
                  </a:lnTo>
                  <a:lnTo>
                    <a:pt x="540018" y="836819"/>
                  </a:lnTo>
                  <a:lnTo>
                    <a:pt x="506217" y="865812"/>
                  </a:lnTo>
                  <a:lnTo>
                    <a:pt x="477225" y="899613"/>
                  </a:lnTo>
                  <a:lnTo>
                    <a:pt x="453636" y="937625"/>
                  </a:lnTo>
                  <a:lnTo>
                    <a:pt x="436049" y="979252"/>
                  </a:lnTo>
                  <a:lnTo>
                    <a:pt x="425059" y="1023897"/>
                  </a:lnTo>
                  <a:lnTo>
                    <a:pt x="421263" y="1070965"/>
                  </a:lnTo>
                  <a:lnTo>
                    <a:pt x="425059" y="1118040"/>
                  </a:lnTo>
                  <a:lnTo>
                    <a:pt x="436049" y="1162707"/>
                  </a:lnTo>
                  <a:lnTo>
                    <a:pt x="453636" y="1204367"/>
                  </a:lnTo>
                  <a:lnTo>
                    <a:pt x="477225" y="1242418"/>
                  </a:lnTo>
                  <a:lnTo>
                    <a:pt x="506217" y="1276262"/>
                  </a:lnTo>
                  <a:lnTo>
                    <a:pt x="540018" y="1305297"/>
                  </a:lnTo>
                  <a:lnTo>
                    <a:pt x="578030" y="1328925"/>
                  </a:lnTo>
                  <a:lnTo>
                    <a:pt x="619658" y="1346545"/>
                  </a:lnTo>
                  <a:lnTo>
                    <a:pt x="664303" y="1357557"/>
                  </a:lnTo>
                  <a:lnTo>
                    <a:pt x="711370" y="1361361"/>
                  </a:lnTo>
                  <a:lnTo>
                    <a:pt x="758438" y="1357557"/>
                  </a:lnTo>
                  <a:lnTo>
                    <a:pt x="803083" y="1346545"/>
                  </a:lnTo>
                  <a:lnTo>
                    <a:pt x="844710" y="1328926"/>
                  </a:lnTo>
                  <a:lnTo>
                    <a:pt x="882722" y="1305298"/>
                  </a:lnTo>
                  <a:lnTo>
                    <a:pt x="916523" y="1276262"/>
                  </a:lnTo>
                  <a:lnTo>
                    <a:pt x="945516" y="1242418"/>
                  </a:lnTo>
                  <a:lnTo>
                    <a:pt x="969104" y="1204367"/>
                  </a:lnTo>
                  <a:lnTo>
                    <a:pt x="986692" y="1162707"/>
                  </a:lnTo>
                  <a:lnTo>
                    <a:pt x="997682" y="1118040"/>
                  </a:lnTo>
                  <a:lnTo>
                    <a:pt x="1001477" y="1070965"/>
                  </a:lnTo>
                  <a:lnTo>
                    <a:pt x="997682" y="1023897"/>
                  </a:lnTo>
                  <a:lnTo>
                    <a:pt x="986692" y="979252"/>
                  </a:lnTo>
                  <a:lnTo>
                    <a:pt x="969104" y="937625"/>
                  </a:lnTo>
                  <a:lnTo>
                    <a:pt x="945516" y="899612"/>
                  </a:lnTo>
                  <a:lnTo>
                    <a:pt x="916523" y="865812"/>
                  </a:lnTo>
                  <a:lnTo>
                    <a:pt x="882722" y="836819"/>
                  </a:lnTo>
                  <a:lnTo>
                    <a:pt x="844710" y="813230"/>
                  </a:lnTo>
                  <a:lnTo>
                    <a:pt x="803083" y="795643"/>
                  </a:lnTo>
                  <a:lnTo>
                    <a:pt x="758438" y="784653"/>
                  </a:lnTo>
                  <a:lnTo>
                    <a:pt x="711370" y="780857"/>
                  </a:lnTo>
                  <a:close/>
                </a:path>
                <a:path w="3694429" h="1361440">
                  <a:moveTo>
                    <a:pt x="2940158" y="780857"/>
                  </a:moveTo>
                  <a:lnTo>
                    <a:pt x="2893091" y="784653"/>
                  </a:lnTo>
                  <a:lnTo>
                    <a:pt x="2848446" y="795643"/>
                  </a:lnTo>
                  <a:lnTo>
                    <a:pt x="2806818" y="813230"/>
                  </a:lnTo>
                  <a:lnTo>
                    <a:pt x="2768806" y="836819"/>
                  </a:lnTo>
                  <a:lnTo>
                    <a:pt x="2735005" y="865812"/>
                  </a:lnTo>
                  <a:lnTo>
                    <a:pt x="2706012" y="899613"/>
                  </a:lnTo>
                  <a:lnTo>
                    <a:pt x="2682424" y="937625"/>
                  </a:lnTo>
                  <a:lnTo>
                    <a:pt x="2664837" y="979252"/>
                  </a:lnTo>
                  <a:lnTo>
                    <a:pt x="2653847" y="1023897"/>
                  </a:lnTo>
                  <a:lnTo>
                    <a:pt x="2650051" y="1070965"/>
                  </a:lnTo>
                  <a:lnTo>
                    <a:pt x="2653847" y="1118040"/>
                  </a:lnTo>
                  <a:lnTo>
                    <a:pt x="2664837" y="1162707"/>
                  </a:lnTo>
                  <a:lnTo>
                    <a:pt x="2682424" y="1204367"/>
                  </a:lnTo>
                  <a:lnTo>
                    <a:pt x="2706013" y="1242418"/>
                  </a:lnTo>
                  <a:lnTo>
                    <a:pt x="2735006" y="1276262"/>
                  </a:lnTo>
                  <a:lnTo>
                    <a:pt x="2768807" y="1305297"/>
                  </a:lnTo>
                  <a:lnTo>
                    <a:pt x="2806819" y="1328925"/>
                  </a:lnTo>
                  <a:lnTo>
                    <a:pt x="2848446" y="1346545"/>
                  </a:lnTo>
                  <a:lnTo>
                    <a:pt x="2893091" y="1357557"/>
                  </a:lnTo>
                  <a:lnTo>
                    <a:pt x="2940158" y="1361361"/>
                  </a:lnTo>
                  <a:lnTo>
                    <a:pt x="2987233" y="1357557"/>
                  </a:lnTo>
                  <a:lnTo>
                    <a:pt x="3031901" y="1346545"/>
                  </a:lnTo>
                  <a:lnTo>
                    <a:pt x="3073560" y="1328926"/>
                  </a:lnTo>
                  <a:lnTo>
                    <a:pt x="3111612" y="1305298"/>
                  </a:lnTo>
                  <a:lnTo>
                    <a:pt x="3145455" y="1276262"/>
                  </a:lnTo>
                  <a:lnTo>
                    <a:pt x="3174491" y="1242418"/>
                  </a:lnTo>
                  <a:lnTo>
                    <a:pt x="3198119" y="1204367"/>
                  </a:lnTo>
                  <a:lnTo>
                    <a:pt x="3215739" y="1162707"/>
                  </a:lnTo>
                  <a:lnTo>
                    <a:pt x="3226751" y="1118040"/>
                  </a:lnTo>
                  <a:lnTo>
                    <a:pt x="3230556" y="1070965"/>
                  </a:lnTo>
                  <a:lnTo>
                    <a:pt x="3226752" y="1023897"/>
                  </a:lnTo>
                  <a:lnTo>
                    <a:pt x="3215740" y="979252"/>
                  </a:lnTo>
                  <a:lnTo>
                    <a:pt x="3198120" y="937625"/>
                  </a:lnTo>
                  <a:lnTo>
                    <a:pt x="3174492" y="899612"/>
                  </a:lnTo>
                  <a:lnTo>
                    <a:pt x="3145456" y="865812"/>
                  </a:lnTo>
                  <a:lnTo>
                    <a:pt x="3111613" y="836819"/>
                  </a:lnTo>
                  <a:lnTo>
                    <a:pt x="3073561" y="813230"/>
                  </a:lnTo>
                  <a:lnTo>
                    <a:pt x="3031901" y="795643"/>
                  </a:lnTo>
                  <a:lnTo>
                    <a:pt x="2987234" y="784653"/>
                  </a:lnTo>
                  <a:lnTo>
                    <a:pt x="2940158" y="780857"/>
                  </a:lnTo>
                  <a:close/>
                </a:path>
                <a:path w="3694429" h="1361440">
                  <a:moveTo>
                    <a:pt x="711370" y="934596"/>
                  </a:moveTo>
                  <a:lnTo>
                    <a:pt x="754463" y="941551"/>
                  </a:lnTo>
                  <a:lnTo>
                    <a:pt x="791895" y="960916"/>
                  </a:lnTo>
                  <a:lnTo>
                    <a:pt x="821419" y="990439"/>
                  </a:lnTo>
                  <a:lnTo>
                    <a:pt x="840783" y="1027872"/>
                  </a:lnTo>
                  <a:lnTo>
                    <a:pt x="847738" y="1070965"/>
                  </a:lnTo>
                  <a:lnTo>
                    <a:pt x="840783" y="1114057"/>
                  </a:lnTo>
                  <a:lnTo>
                    <a:pt x="821419" y="1151489"/>
                  </a:lnTo>
                  <a:lnTo>
                    <a:pt x="791896" y="1181012"/>
                  </a:lnTo>
                  <a:lnTo>
                    <a:pt x="754463" y="1200377"/>
                  </a:lnTo>
                  <a:lnTo>
                    <a:pt x="711370" y="1207332"/>
                  </a:lnTo>
                  <a:lnTo>
                    <a:pt x="668278" y="1200378"/>
                  </a:lnTo>
                  <a:lnTo>
                    <a:pt x="630845" y="1181013"/>
                  </a:lnTo>
                  <a:lnTo>
                    <a:pt x="601322" y="1151490"/>
                  </a:lnTo>
                  <a:lnTo>
                    <a:pt x="581957" y="1114057"/>
                  </a:lnTo>
                  <a:lnTo>
                    <a:pt x="575003" y="1070965"/>
                  </a:lnTo>
                  <a:lnTo>
                    <a:pt x="581957" y="1027872"/>
                  </a:lnTo>
                  <a:lnTo>
                    <a:pt x="601321" y="990439"/>
                  </a:lnTo>
                  <a:lnTo>
                    <a:pt x="630845" y="960915"/>
                  </a:lnTo>
                  <a:lnTo>
                    <a:pt x="668278" y="941551"/>
                  </a:lnTo>
                  <a:lnTo>
                    <a:pt x="711370" y="934596"/>
                  </a:lnTo>
                  <a:close/>
                </a:path>
                <a:path w="3694429" h="1361440">
                  <a:moveTo>
                    <a:pt x="2940158" y="934596"/>
                  </a:moveTo>
                  <a:lnTo>
                    <a:pt x="2983250" y="941551"/>
                  </a:lnTo>
                  <a:lnTo>
                    <a:pt x="3020683" y="960916"/>
                  </a:lnTo>
                  <a:lnTo>
                    <a:pt x="3050206" y="990439"/>
                  </a:lnTo>
                  <a:lnTo>
                    <a:pt x="3069571" y="1027872"/>
                  </a:lnTo>
                  <a:lnTo>
                    <a:pt x="3076526" y="1070965"/>
                  </a:lnTo>
                  <a:lnTo>
                    <a:pt x="3069571" y="1114057"/>
                  </a:lnTo>
                  <a:lnTo>
                    <a:pt x="3050207" y="1151489"/>
                  </a:lnTo>
                  <a:lnTo>
                    <a:pt x="3020684" y="1181012"/>
                  </a:lnTo>
                  <a:lnTo>
                    <a:pt x="2983251" y="1200377"/>
                  </a:lnTo>
                  <a:lnTo>
                    <a:pt x="2940158" y="1207332"/>
                  </a:lnTo>
                  <a:lnTo>
                    <a:pt x="2897066" y="1200378"/>
                  </a:lnTo>
                  <a:lnTo>
                    <a:pt x="2859633" y="1181013"/>
                  </a:lnTo>
                  <a:lnTo>
                    <a:pt x="2830110" y="1151490"/>
                  </a:lnTo>
                  <a:lnTo>
                    <a:pt x="2810746" y="1114057"/>
                  </a:lnTo>
                  <a:lnTo>
                    <a:pt x="2803791" y="1070965"/>
                  </a:lnTo>
                  <a:lnTo>
                    <a:pt x="2810745" y="1027872"/>
                  </a:lnTo>
                  <a:lnTo>
                    <a:pt x="2830110" y="990439"/>
                  </a:lnTo>
                  <a:lnTo>
                    <a:pt x="2859633" y="960915"/>
                  </a:lnTo>
                  <a:lnTo>
                    <a:pt x="2897066" y="941551"/>
                  </a:lnTo>
                  <a:lnTo>
                    <a:pt x="2940158" y="934596"/>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object 11"/>
          <p:cNvSpPr/>
          <p:nvPr/>
        </p:nvSpPr>
        <p:spPr>
          <a:xfrm>
            <a:off x="14697958" y="2565684"/>
            <a:ext cx="2355030" cy="119602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2" name="object 12"/>
          <p:cNvGrpSpPr/>
          <p:nvPr/>
        </p:nvGrpSpPr>
        <p:grpSpPr>
          <a:xfrm>
            <a:off x="11838948" y="5146208"/>
            <a:ext cx="5938520" cy="5078095"/>
            <a:chOff x="11838948" y="5146208"/>
            <a:chExt cx="5938520" cy="5078095"/>
          </a:xfrm>
        </p:grpSpPr>
        <p:sp>
          <p:nvSpPr>
            <p:cNvPr id="13" name="object 13"/>
            <p:cNvSpPr/>
            <p:nvPr/>
          </p:nvSpPr>
          <p:spPr>
            <a:xfrm>
              <a:off x="11838948" y="8653491"/>
              <a:ext cx="5938459" cy="15706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13095484" y="5146208"/>
              <a:ext cx="3425391" cy="42925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正方形/長方形 15"/>
          <p:cNvSpPr/>
          <p:nvPr/>
        </p:nvSpPr>
        <p:spPr>
          <a:xfrm>
            <a:off x="2965450" y="9866879"/>
            <a:ext cx="17914660" cy="1569660"/>
          </a:xfrm>
          <a:prstGeom prst="rect">
            <a:avLst/>
          </a:prstGeom>
        </p:spPr>
        <p:txBody>
          <a:bodyPr wrap="square">
            <a:spAutoFit/>
          </a:bodyPr>
          <a:lstStyle/>
          <a:p>
            <a:r>
              <a:rPr lang="en-US" altLang="ja-JP" sz="2400" dirty="0">
                <a:solidFill>
                  <a:srgbClr val="000000"/>
                </a:solidFill>
                <a:latin typeface="TYBZJL+HelveticaNeue"/>
              </a:rPr>
              <a:t>[2017] Quaternion kinematics for the error-state </a:t>
            </a:r>
            <a:r>
              <a:rPr lang="en-US" altLang="ja-JP" sz="2400" dirty="0" err="1">
                <a:solidFill>
                  <a:srgbClr val="000000"/>
                </a:solidFill>
                <a:latin typeface="TYBZJL+HelveticaNeue"/>
              </a:rPr>
              <a:t>Kalman</a:t>
            </a:r>
            <a:r>
              <a:rPr lang="en-US" altLang="ja-JP" sz="2400" dirty="0">
                <a:solidFill>
                  <a:srgbClr val="000000"/>
                </a:solidFill>
                <a:latin typeface="TYBZJL+HelveticaNeue"/>
              </a:rPr>
              <a:t> filter: </a:t>
            </a:r>
            <a:r>
              <a:rPr lang="en-US" altLang="ja-JP" sz="2400" dirty="0">
                <a:solidFill>
                  <a:srgbClr val="000000"/>
                </a:solidFill>
                <a:latin typeface="TYBZJL+HelveticaNeue"/>
                <a:hlinkClick r:id="rId8"/>
              </a:rPr>
              <a:t>https://</a:t>
            </a:r>
            <a:r>
              <a:rPr lang="en-US" altLang="ja-JP" sz="2400" dirty="0" smtClean="0">
                <a:solidFill>
                  <a:srgbClr val="000000"/>
                </a:solidFill>
                <a:latin typeface="TYBZJL+HelveticaNeue"/>
                <a:hlinkClick r:id="rId8"/>
              </a:rPr>
              <a:t>arxiv.org/pdf/1711.02508.pdf</a:t>
            </a:r>
            <a:endParaRPr lang="en-US" altLang="ja-JP" sz="2400" dirty="0" smtClean="0">
              <a:solidFill>
                <a:srgbClr val="000000"/>
              </a:solidFill>
              <a:latin typeface="TYBZJL+HelveticaNeue"/>
            </a:endParaRPr>
          </a:p>
          <a:p>
            <a:r>
              <a:rPr lang="en-US" altLang="ja-JP" sz="2400" dirty="0">
                <a:solidFill>
                  <a:srgbClr val="000000"/>
                </a:solidFill>
                <a:latin typeface="TYBZJL+HelveticaNeue"/>
              </a:rPr>
              <a:t>[2017] Advanced Vehicle State Estimation: A Tutorial and Comparative Study: </a:t>
            </a:r>
            <a:r>
              <a:rPr lang="en-US" altLang="ja-JP" sz="2400" dirty="0">
                <a:solidFill>
                  <a:srgbClr val="000000"/>
                </a:solidFill>
                <a:latin typeface="TYBZJL+HelveticaNeue"/>
                <a:hlinkClick r:id="rId9"/>
              </a:rPr>
              <a:t>https</a:t>
            </a:r>
            <a:r>
              <a:rPr lang="en-US" altLang="ja-JP" sz="2400" dirty="0" smtClean="0">
                <a:solidFill>
                  <a:srgbClr val="000000"/>
                </a:solidFill>
                <a:latin typeface="TYBZJL+HelveticaNeue"/>
                <a:hlinkClick r:id="rId9"/>
              </a:rPr>
              <a:t>://www.sciencedirect.com/science/article/pii/S2405896317323674</a:t>
            </a:r>
            <a:endParaRPr lang="en-US" altLang="ja-JP" sz="2400" dirty="0" smtClean="0">
              <a:solidFill>
                <a:srgbClr val="000000"/>
              </a:solidFill>
              <a:latin typeface="TYBZJL+HelveticaNeue"/>
            </a:endParaRPr>
          </a:p>
          <a:p>
            <a:endParaRPr lang="ja-JP" altLang="en-US" sz="2400" dirty="0">
              <a:solidFill>
                <a:srgbClr val="000000"/>
              </a:solidFill>
              <a:latin typeface="TYBZJL+HelveticaNeue"/>
            </a:endParaRPr>
          </a:p>
        </p:txBody>
      </p:sp>
    </p:spTree>
    <p:extLst>
      <p:ext uri="{BB962C8B-B14F-4D97-AF65-F5344CB8AC3E}">
        <p14:creationId xmlns:p14="http://schemas.microsoft.com/office/powerpoint/2010/main" val="993643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9568" y="4373429"/>
            <a:ext cx="16878935" cy="1829435"/>
          </a:xfrm>
          <a:prstGeom prst="rect">
            <a:avLst/>
          </a:prstGeom>
        </p:spPr>
        <p:txBody>
          <a:bodyPr vert="horz" wrap="square" lIns="0" tIns="73025" rIns="0" bIns="0" rtlCol="0">
            <a:spAutoFit/>
          </a:bodyPr>
          <a:lstStyle/>
          <a:p>
            <a:pPr marL="12700">
              <a:lnSpc>
                <a:spcPct val="100000"/>
              </a:lnSpc>
              <a:spcBef>
                <a:spcPts val="575"/>
              </a:spcBef>
            </a:pPr>
            <a:r>
              <a:rPr sz="4150" b="1" spc="110" dirty="0">
                <a:solidFill>
                  <a:srgbClr val="FFFFFF"/>
                </a:solidFill>
                <a:latin typeface="Trebuchet MS"/>
                <a:cs typeface="Trebuchet MS"/>
              </a:rPr>
              <a:t>MODULE </a:t>
            </a:r>
            <a:r>
              <a:rPr sz="4150" b="1" spc="100" dirty="0">
                <a:solidFill>
                  <a:srgbClr val="FFFFFF"/>
                </a:solidFill>
                <a:latin typeface="Trebuchet MS"/>
                <a:cs typeface="Trebuchet MS"/>
              </a:rPr>
              <a:t>5 </a:t>
            </a:r>
            <a:r>
              <a:rPr sz="4150" b="1" spc="180" dirty="0">
                <a:solidFill>
                  <a:srgbClr val="FFFFFF"/>
                </a:solidFill>
                <a:latin typeface="Trebuchet MS"/>
                <a:cs typeface="Trebuchet MS"/>
              </a:rPr>
              <a:t>LESSON</a:t>
            </a:r>
            <a:r>
              <a:rPr sz="4150" b="1" spc="-170" dirty="0">
                <a:solidFill>
                  <a:srgbClr val="FFFFFF"/>
                </a:solidFill>
                <a:latin typeface="Trebuchet MS"/>
                <a:cs typeface="Trebuchet MS"/>
              </a:rPr>
              <a:t> </a:t>
            </a:r>
            <a:r>
              <a:rPr sz="4150" b="1" spc="100" dirty="0">
                <a:solidFill>
                  <a:srgbClr val="FFFFFF"/>
                </a:solidFill>
                <a:latin typeface="Trebuchet MS"/>
                <a:cs typeface="Trebuchet MS"/>
              </a:rPr>
              <a:t>3</a:t>
            </a:r>
            <a:endParaRPr sz="4150">
              <a:latin typeface="Trebuchet MS"/>
              <a:cs typeface="Trebuchet MS"/>
            </a:endParaRPr>
          </a:p>
          <a:p>
            <a:pPr marL="12700">
              <a:lnSpc>
                <a:spcPct val="100000"/>
              </a:lnSpc>
              <a:spcBef>
                <a:spcPts val="765"/>
              </a:spcBef>
            </a:pPr>
            <a:r>
              <a:rPr sz="6650" b="1" spc="350" dirty="0">
                <a:solidFill>
                  <a:srgbClr val="FFFFFF"/>
                </a:solidFill>
                <a:latin typeface="Trebuchet MS"/>
                <a:cs typeface="Trebuchet MS"/>
              </a:rPr>
              <a:t>SENSOR </a:t>
            </a:r>
            <a:r>
              <a:rPr sz="6650" b="1" spc="20" dirty="0">
                <a:solidFill>
                  <a:srgbClr val="FFFFFF"/>
                </a:solidFill>
                <a:latin typeface="Trebuchet MS"/>
                <a:cs typeface="Trebuchet MS"/>
              </a:rPr>
              <a:t>CALIBRATION: </a:t>
            </a:r>
            <a:r>
              <a:rPr sz="6650" spc="-375" dirty="0">
                <a:solidFill>
                  <a:srgbClr val="FFFFFF"/>
                </a:solidFill>
              </a:rPr>
              <a:t>A </a:t>
            </a:r>
            <a:r>
              <a:rPr sz="6650" spc="-430" dirty="0">
                <a:solidFill>
                  <a:srgbClr val="FFFFFF"/>
                </a:solidFill>
              </a:rPr>
              <a:t>NECESSARY</a:t>
            </a:r>
            <a:r>
              <a:rPr sz="6650" spc="-1070" dirty="0">
                <a:solidFill>
                  <a:srgbClr val="FFFFFF"/>
                </a:solidFill>
              </a:rPr>
              <a:t> </a:t>
            </a:r>
            <a:r>
              <a:rPr sz="6650" spc="-190" dirty="0">
                <a:solidFill>
                  <a:srgbClr val="FFFFFF"/>
                </a:solidFill>
              </a:rPr>
              <a:t>EVIL</a:t>
            </a:r>
            <a:endParaRPr sz="6650">
              <a:latin typeface="Trebuchet MS"/>
              <a:cs typeface="Trebuchet MS"/>
            </a:endParaRPr>
          </a:p>
        </p:txBody>
      </p:sp>
    </p:spTree>
    <p:extLst>
      <p:ext uri="{BB962C8B-B14F-4D97-AF65-F5344CB8AC3E}">
        <p14:creationId xmlns:p14="http://schemas.microsoft.com/office/powerpoint/2010/main" val="41303245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6049" y="584140"/>
            <a:ext cx="9488805" cy="930275"/>
          </a:xfrm>
          <a:prstGeom prst="rect">
            <a:avLst/>
          </a:prstGeom>
        </p:spPr>
        <p:txBody>
          <a:bodyPr vert="horz" wrap="square" lIns="0" tIns="17145" rIns="0" bIns="0" rtlCol="0">
            <a:spAutoFit/>
          </a:bodyPr>
          <a:lstStyle/>
          <a:p>
            <a:pPr marL="12700">
              <a:lnSpc>
                <a:spcPct val="100000"/>
              </a:lnSpc>
              <a:spcBef>
                <a:spcPts val="135"/>
              </a:spcBef>
            </a:pPr>
            <a:r>
              <a:rPr b="1" spc="-220" dirty="0">
                <a:latin typeface="Trebuchet MS"/>
                <a:cs typeface="Trebuchet MS"/>
              </a:rPr>
              <a:t>Calibration: </a:t>
            </a:r>
            <a:r>
              <a:rPr b="1" spc="-110" dirty="0">
                <a:latin typeface="Trebuchet MS"/>
                <a:cs typeface="Trebuchet MS"/>
              </a:rPr>
              <a:t>A </a:t>
            </a:r>
            <a:r>
              <a:rPr b="1" spc="-180" dirty="0">
                <a:latin typeface="Trebuchet MS"/>
                <a:cs typeface="Trebuchet MS"/>
              </a:rPr>
              <a:t>Necessary</a:t>
            </a:r>
            <a:r>
              <a:rPr b="1" spc="415" dirty="0">
                <a:latin typeface="Trebuchet MS"/>
                <a:cs typeface="Trebuchet MS"/>
              </a:rPr>
              <a:t> </a:t>
            </a:r>
            <a:r>
              <a:rPr b="1" spc="-105" dirty="0">
                <a:latin typeface="Trebuchet MS"/>
                <a:cs typeface="Trebuchet MS"/>
              </a:rPr>
              <a:t>Evil</a:t>
            </a:r>
          </a:p>
        </p:txBody>
      </p:sp>
      <p:sp>
        <p:nvSpPr>
          <p:cNvPr id="3" name="object 3"/>
          <p:cNvSpPr/>
          <p:nvPr/>
        </p:nvSpPr>
        <p:spPr>
          <a:xfrm>
            <a:off x="3683998" y="6801176"/>
            <a:ext cx="860348" cy="28061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891322" y="6920544"/>
            <a:ext cx="445770" cy="0"/>
          </a:xfrm>
          <a:custGeom>
            <a:avLst/>
            <a:gdLst/>
            <a:ahLst/>
            <a:cxnLst/>
            <a:rect l="l" t="t" r="r" b="b"/>
            <a:pathLst>
              <a:path w="445770">
                <a:moveTo>
                  <a:pt x="0" y="0"/>
                </a:moveTo>
                <a:lnTo>
                  <a:pt x="20941" y="0"/>
                </a:lnTo>
                <a:lnTo>
                  <a:pt x="424759" y="0"/>
                </a:lnTo>
                <a:lnTo>
                  <a:pt x="445701" y="0"/>
                </a:lnTo>
              </a:path>
            </a:pathLst>
          </a:custGeom>
          <a:ln w="41883">
            <a:solidFill>
              <a:srgbClr val="F8BA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316082" y="6832589"/>
            <a:ext cx="176530" cy="176530"/>
          </a:xfrm>
          <a:custGeom>
            <a:avLst/>
            <a:gdLst/>
            <a:ahLst/>
            <a:cxnLst/>
            <a:rect l="l" t="t" r="r" b="b"/>
            <a:pathLst>
              <a:path w="176529" h="176529">
                <a:moveTo>
                  <a:pt x="0" y="0"/>
                </a:moveTo>
                <a:lnTo>
                  <a:pt x="0" y="175910"/>
                </a:lnTo>
                <a:lnTo>
                  <a:pt x="175910" y="87955"/>
                </a:lnTo>
                <a:lnTo>
                  <a:pt x="0" y="0"/>
                </a:lnTo>
                <a:close/>
              </a:path>
            </a:pathLst>
          </a:custGeom>
          <a:solidFill>
            <a:srgbClr val="F8B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736353" y="6832589"/>
            <a:ext cx="176530" cy="176530"/>
          </a:xfrm>
          <a:custGeom>
            <a:avLst/>
            <a:gdLst/>
            <a:ahLst/>
            <a:cxnLst/>
            <a:rect l="l" t="t" r="r" b="b"/>
            <a:pathLst>
              <a:path w="176529" h="176529">
                <a:moveTo>
                  <a:pt x="175910" y="0"/>
                </a:moveTo>
                <a:lnTo>
                  <a:pt x="0" y="87955"/>
                </a:lnTo>
                <a:lnTo>
                  <a:pt x="175910" y="175910"/>
                </a:lnTo>
                <a:lnTo>
                  <a:pt x="175910" y="0"/>
                </a:lnTo>
                <a:close/>
              </a:path>
            </a:pathLst>
          </a:custGeom>
          <a:solidFill>
            <a:srgbClr val="F8B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011004" y="6937119"/>
            <a:ext cx="217804"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10" normalizeH="0" baseline="0" noProof="0" dirty="0">
                <a:ln>
                  <a:noFill/>
                </a:ln>
                <a:solidFill>
                  <a:prstClr val="black"/>
                </a:solidFill>
                <a:effectLst/>
                <a:uLnTx/>
                <a:uFillTx/>
                <a:latin typeface="Times New Roman"/>
                <a:ea typeface="+mn-ea"/>
                <a:cs typeface="Times New Roman"/>
              </a:rPr>
              <a:t>R</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8" name="object 8"/>
          <p:cNvSpPr/>
          <p:nvPr/>
        </p:nvSpPr>
        <p:spPr>
          <a:xfrm>
            <a:off x="1012474" y="3400285"/>
            <a:ext cx="5406390" cy="4520565"/>
          </a:xfrm>
          <a:custGeom>
            <a:avLst/>
            <a:gdLst/>
            <a:ahLst/>
            <a:cxnLst/>
            <a:rect l="l" t="t" r="r" b="b"/>
            <a:pathLst>
              <a:path w="5406390" h="4520565">
                <a:moveTo>
                  <a:pt x="546533" y="0"/>
                </a:moveTo>
                <a:lnTo>
                  <a:pt x="4859827" y="0"/>
                </a:lnTo>
                <a:lnTo>
                  <a:pt x="4932125" y="123"/>
                </a:lnTo>
                <a:lnTo>
                  <a:pt x="4993847" y="991"/>
                </a:lnTo>
                <a:lnTo>
                  <a:pt x="5047274" y="3347"/>
                </a:lnTo>
                <a:lnTo>
                  <a:pt x="5094687" y="7935"/>
                </a:lnTo>
                <a:lnTo>
                  <a:pt x="5138365" y="15499"/>
                </a:lnTo>
                <a:lnTo>
                  <a:pt x="5180587" y="26782"/>
                </a:lnTo>
                <a:lnTo>
                  <a:pt x="5225101" y="46787"/>
                </a:lnTo>
                <a:lnTo>
                  <a:pt x="5265800" y="72781"/>
                </a:lnTo>
                <a:lnTo>
                  <a:pt x="5302140" y="104220"/>
                </a:lnTo>
                <a:lnTo>
                  <a:pt x="5333579" y="140561"/>
                </a:lnTo>
                <a:lnTo>
                  <a:pt x="5359573" y="181259"/>
                </a:lnTo>
                <a:lnTo>
                  <a:pt x="5379578" y="225773"/>
                </a:lnTo>
                <a:lnTo>
                  <a:pt x="5390861" y="268007"/>
                </a:lnTo>
                <a:lnTo>
                  <a:pt x="5398425" y="311763"/>
                </a:lnTo>
                <a:lnTo>
                  <a:pt x="5403013" y="359389"/>
                </a:lnTo>
                <a:lnTo>
                  <a:pt x="5405369" y="413233"/>
                </a:lnTo>
                <a:lnTo>
                  <a:pt x="5406237" y="475642"/>
                </a:lnTo>
                <a:lnTo>
                  <a:pt x="5406361" y="548963"/>
                </a:lnTo>
                <a:lnTo>
                  <a:pt x="5406361" y="3973768"/>
                </a:lnTo>
                <a:lnTo>
                  <a:pt x="5406237" y="4046065"/>
                </a:lnTo>
                <a:lnTo>
                  <a:pt x="5405369" y="4107788"/>
                </a:lnTo>
                <a:lnTo>
                  <a:pt x="5403013" y="4161215"/>
                </a:lnTo>
                <a:lnTo>
                  <a:pt x="5398425" y="4208628"/>
                </a:lnTo>
                <a:lnTo>
                  <a:pt x="5390861" y="4252305"/>
                </a:lnTo>
                <a:lnTo>
                  <a:pt x="5379578" y="4294527"/>
                </a:lnTo>
                <a:lnTo>
                  <a:pt x="5359573" y="4339041"/>
                </a:lnTo>
                <a:lnTo>
                  <a:pt x="5333579" y="4379740"/>
                </a:lnTo>
                <a:lnTo>
                  <a:pt x="5302140" y="4416081"/>
                </a:lnTo>
                <a:lnTo>
                  <a:pt x="5265800" y="4447520"/>
                </a:lnTo>
                <a:lnTo>
                  <a:pt x="5225101" y="4473514"/>
                </a:lnTo>
                <a:lnTo>
                  <a:pt x="5180587" y="4493519"/>
                </a:lnTo>
                <a:lnTo>
                  <a:pt x="5138353" y="4504803"/>
                </a:lnTo>
                <a:lnTo>
                  <a:pt x="5094597" y="4512366"/>
                </a:lnTo>
                <a:lnTo>
                  <a:pt x="5046971" y="4516954"/>
                </a:lnTo>
                <a:lnTo>
                  <a:pt x="4993127" y="4519310"/>
                </a:lnTo>
                <a:lnTo>
                  <a:pt x="4930718" y="4520178"/>
                </a:lnTo>
                <a:lnTo>
                  <a:pt x="4857397" y="4520302"/>
                </a:lnTo>
                <a:lnTo>
                  <a:pt x="546533" y="4520302"/>
                </a:lnTo>
                <a:lnTo>
                  <a:pt x="474236" y="4520178"/>
                </a:lnTo>
                <a:lnTo>
                  <a:pt x="412513" y="4519310"/>
                </a:lnTo>
                <a:lnTo>
                  <a:pt x="359086" y="4516954"/>
                </a:lnTo>
                <a:lnTo>
                  <a:pt x="311673" y="4512366"/>
                </a:lnTo>
                <a:lnTo>
                  <a:pt x="267996" y="4504803"/>
                </a:lnTo>
                <a:lnTo>
                  <a:pt x="225773" y="4493519"/>
                </a:lnTo>
                <a:lnTo>
                  <a:pt x="181259" y="4473514"/>
                </a:lnTo>
                <a:lnTo>
                  <a:pt x="140561" y="4447520"/>
                </a:lnTo>
                <a:lnTo>
                  <a:pt x="104220" y="4416081"/>
                </a:lnTo>
                <a:lnTo>
                  <a:pt x="72781" y="4379740"/>
                </a:lnTo>
                <a:lnTo>
                  <a:pt x="46787" y="4339041"/>
                </a:lnTo>
                <a:lnTo>
                  <a:pt x="26782" y="4294527"/>
                </a:lnTo>
                <a:lnTo>
                  <a:pt x="15499" y="4252294"/>
                </a:lnTo>
                <a:lnTo>
                  <a:pt x="7935" y="4208538"/>
                </a:lnTo>
                <a:lnTo>
                  <a:pt x="3347" y="4160912"/>
                </a:lnTo>
                <a:lnTo>
                  <a:pt x="991" y="4107068"/>
                </a:lnTo>
                <a:lnTo>
                  <a:pt x="123" y="4044659"/>
                </a:lnTo>
                <a:lnTo>
                  <a:pt x="0" y="3971338"/>
                </a:lnTo>
                <a:lnTo>
                  <a:pt x="0" y="546533"/>
                </a:lnTo>
                <a:lnTo>
                  <a:pt x="123" y="474236"/>
                </a:lnTo>
                <a:lnTo>
                  <a:pt x="991" y="412513"/>
                </a:lnTo>
                <a:lnTo>
                  <a:pt x="3347" y="359086"/>
                </a:lnTo>
                <a:lnTo>
                  <a:pt x="7935" y="311673"/>
                </a:lnTo>
                <a:lnTo>
                  <a:pt x="15499" y="267996"/>
                </a:lnTo>
                <a:lnTo>
                  <a:pt x="26782" y="225773"/>
                </a:lnTo>
                <a:lnTo>
                  <a:pt x="46787" y="181259"/>
                </a:lnTo>
                <a:lnTo>
                  <a:pt x="72781" y="140561"/>
                </a:lnTo>
                <a:lnTo>
                  <a:pt x="104220" y="104220"/>
                </a:lnTo>
                <a:lnTo>
                  <a:pt x="140561" y="72781"/>
                </a:lnTo>
                <a:lnTo>
                  <a:pt x="181259" y="46787"/>
                </a:lnTo>
                <a:lnTo>
                  <a:pt x="225773" y="26782"/>
                </a:lnTo>
                <a:lnTo>
                  <a:pt x="268007" y="15499"/>
                </a:lnTo>
                <a:lnTo>
                  <a:pt x="311763" y="7935"/>
                </a:lnTo>
                <a:lnTo>
                  <a:pt x="359389" y="3347"/>
                </a:lnTo>
                <a:lnTo>
                  <a:pt x="413233" y="991"/>
                </a:lnTo>
                <a:lnTo>
                  <a:pt x="475642" y="123"/>
                </a:lnTo>
                <a:lnTo>
                  <a:pt x="548963" y="0"/>
                </a:lnTo>
                <a:lnTo>
                  <a:pt x="546533" y="0"/>
                </a:lnTo>
                <a:close/>
              </a:path>
            </a:pathLst>
          </a:custGeom>
          <a:ln w="41883">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1212851" y="3543913"/>
            <a:ext cx="4975026" cy="523861"/>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1" sz="3300" b="0" i="0" u="none" strike="noStrike" kern="1200" cap="none" spc="70" normalizeH="0" baseline="0" noProof="0" dirty="0" smtClean="0">
                <a:ln>
                  <a:noFill/>
                </a:ln>
                <a:solidFill>
                  <a:srgbClr val="002A5C"/>
                </a:solidFill>
                <a:effectLst/>
                <a:uLnTx/>
                <a:uFillTx/>
                <a:latin typeface="Arial"/>
                <a:ea typeface="+mn-ea"/>
                <a:cs typeface="Arial"/>
              </a:rPr>
              <a:t>Intrinsic</a:t>
            </a:r>
            <a:r>
              <a:rPr kumimoji="1" lang="ja-JP" altLang="en-US" sz="3300" b="0" i="0" u="none" strike="noStrike" kern="1200" cap="none" spc="70" normalizeH="0" baseline="0" noProof="0" dirty="0" smtClean="0">
                <a:ln>
                  <a:noFill/>
                </a:ln>
                <a:solidFill>
                  <a:srgbClr val="002A5C"/>
                </a:solidFill>
                <a:effectLst/>
                <a:uLnTx/>
                <a:uFillTx/>
                <a:latin typeface="Arial"/>
                <a:ea typeface="+mn-ea"/>
                <a:cs typeface="Arial"/>
              </a:rPr>
              <a:t>（内部）</a:t>
            </a:r>
            <a:r>
              <a:rPr kumimoji="1" sz="3300" b="0" i="0" u="none" strike="noStrike" kern="1200" cap="none" spc="45" normalizeH="0" baseline="0" noProof="0" dirty="0" smtClean="0">
                <a:ln>
                  <a:noFill/>
                </a:ln>
                <a:solidFill>
                  <a:srgbClr val="002A5C"/>
                </a:solidFill>
                <a:effectLst/>
                <a:uLnTx/>
                <a:uFillTx/>
                <a:latin typeface="Arial"/>
                <a:ea typeface="+mn-ea"/>
                <a:cs typeface="Arial"/>
              </a:rPr>
              <a:t> </a:t>
            </a:r>
            <a:r>
              <a:rPr kumimoji="1" sz="3300" b="0" i="0" u="none" strike="noStrike" kern="1200" cap="none" spc="-10" normalizeH="0" baseline="0" noProof="0" dirty="0">
                <a:ln>
                  <a:noFill/>
                </a:ln>
                <a:solidFill>
                  <a:srgbClr val="002A5C"/>
                </a:solidFill>
                <a:effectLst/>
                <a:uLnTx/>
                <a:uFillTx/>
                <a:latin typeface="Arial"/>
                <a:ea typeface="+mn-ea"/>
                <a:cs typeface="Arial"/>
              </a:rPr>
              <a:t>Calibration</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10" name="object 10"/>
          <p:cNvSpPr/>
          <p:nvPr/>
        </p:nvSpPr>
        <p:spPr>
          <a:xfrm>
            <a:off x="2910468" y="5055848"/>
            <a:ext cx="1610995" cy="1600200"/>
          </a:xfrm>
          <a:custGeom>
            <a:avLst/>
            <a:gdLst/>
            <a:ahLst/>
            <a:cxnLst/>
            <a:rect l="l" t="t" r="r" b="b"/>
            <a:pathLst>
              <a:path w="1610995" h="1600200">
                <a:moveTo>
                  <a:pt x="1031499" y="1460500"/>
                </a:moveTo>
                <a:lnTo>
                  <a:pt x="578873" y="1460500"/>
                </a:lnTo>
                <a:lnTo>
                  <a:pt x="580742" y="1473200"/>
                </a:lnTo>
                <a:lnTo>
                  <a:pt x="579628" y="1485900"/>
                </a:lnTo>
                <a:lnTo>
                  <a:pt x="548664" y="1562100"/>
                </a:lnTo>
                <a:lnTo>
                  <a:pt x="687630" y="1600200"/>
                </a:lnTo>
                <a:lnTo>
                  <a:pt x="785047" y="1600200"/>
                </a:lnTo>
                <a:lnTo>
                  <a:pt x="785047" y="1511300"/>
                </a:lnTo>
                <a:lnTo>
                  <a:pt x="786608" y="1511300"/>
                </a:lnTo>
                <a:lnTo>
                  <a:pt x="790887" y="1498600"/>
                </a:lnTo>
                <a:lnTo>
                  <a:pt x="1035926" y="1498600"/>
                </a:lnTo>
                <a:lnTo>
                  <a:pt x="1030744" y="1485900"/>
                </a:lnTo>
                <a:lnTo>
                  <a:pt x="1029630" y="1473200"/>
                </a:lnTo>
                <a:lnTo>
                  <a:pt x="1031499" y="1460500"/>
                </a:lnTo>
                <a:close/>
              </a:path>
              <a:path w="1610995" h="1600200">
                <a:moveTo>
                  <a:pt x="1035926" y="1498600"/>
                </a:moveTo>
                <a:lnTo>
                  <a:pt x="819485" y="1498600"/>
                </a:lnTo>
                <a:lnTo>
                  <a:pt x="823765" y="1511300"/>
                </a:lnTo>
                <a:lnTo>
                  <a:pt x="825325" y="1511300"/>
                </a:lnTo>
                <a:lnTo>
                  <a:pt x="825325" y="1600200"/>
                </a:lnTo>
                <a:lnTo>
                  <a:pt x="922786" y="1600200"/>
                </a:lnTo>
                <a:lnTo>
                  <a:pt x="1061833" y="1562100"/>
                </a:lnTo>
                <a:lnTo>
                  <a:pt x="1035926" y="1498600"/>
                </a:lnTo>
                <a:close/>
              </a:path>
              <a:path w="1610995" h="1600200">
                <a:moveTo>
                  <a:pt x="1249505" y="1358900"/>
                </a:moveTo>
                <a:lnTo>
                  <a:pt x="360993" y="1358900"/>
                </a:lnTo>
                <a:lnTo>
                  <a:pt x="302967" y="1435100"/>
                </a:lnTo>
                <a:lnTo>
                  <a:pt x="341284" y="1460500"/>
                </a:lnTo>
                <a:lnTo>
                  <a:pt x="381279" y="1485900"/>
                </a:lnTo>
                <a:lnTo>
                  <a:pt x="422896" y="1511300"/>
                </a:lnTo>
                <a:lnTo>
                  <a:pt x="466081" y="1536700"/>
                </a:lnTo>
                <a:lnTo>
                  <a:pt x="510778" y="1549400"/>
                </a:lnTo>
                <a:lnTo>
                  <a:pt x="541741" y="1460500"/>
                </a:lnTo>
                <a:lnTo>
                  <a:pt x="552075" y="1460500"/>
                </a:lnTo>
                <a:lnTo>
                  <a:pt x="559605" y="1447800"/>
                </a:lnTo>
                <a:lnTo>
                  <a:pt x="1288346" y="1447800"/>
                </a:lnTo>
                <a:lnTo>
                  <a:pt x="1307530" y="1435100"/>
                </a:lnTo>
                <a:lnTo>
                  <a:pt x="1249505" y="1358900"/>
                </a:lnTo>
                <a:close/>
              </a:path>
              <a:path w="1610995" h="1600200">
                <a:moveTo>
                  <a:pt x="1288346" y="1447800"/>
                </a:moveTo>
                <a:lnTo>
                  <a:pt x="1050767" y="1447800"/>
                </a:lnTo>
                <a:lnTo>
                  <a:pt x="1058296" y="1460500"/>
                </a:lnTo>
                <a:lnTo>
                  <a:pt x="1068631" y="1460500"/>
                </a:lnTo>
                <a:lnTo>
                  <a:pt x="1099594" y="1549400"/>
                </a:lnTo>
                <a:lnTo>
                  <a:pt x="1144149" y="1536700"/>
                </a:lnTo>
                <a:lnTo>
                  <a:pt x="1187346" y="1511300"/>
                </a:lnTo>
                <a:lnTo>
                  <a:pt x="1229059" y="1485900"/>
                </a:lnTo>
                <a:lnTo>
                  <a:pt x="1269162" y="1460500"/>
                </a:lnTo>
                <a:lnTo>
                  <a:pt x="1288346" y="1447800"/>
                </a:lnTo>
                <a:close/>
              </a:path>
              <a:path w="1610995" h="1600200">
                <a:moveTo>
                  <a:pt x="1050767" y="1447800"/>
                </a:moveTo>
                <a:lnTo>
                  <a:pt x="559605" y="1447800"/>
                </a:lnTo>
                <a:lnTo>
                  <a:pt x="567545" y="1460500"/>
                </a:lnTo>
                <a:lnTo>
                  <a:pt x="1042827" y="1460500"/>
                </a:lnTo>
                <a:lnTo>
                  <a:pt x="1050767" y="1447800"/>
                </a:lnTo>
                <a:close/>
              </a:path>
              <a:path w="1610995" h="1600200">
                <a:moveTo>
                  <a:pt x="559172" y="1143000"/>
                </a:moveTo>
                <a:lnTo>
                  <a:pt x="198602" y="1143000"/>
                </a:lnTo>
                <a:lnTo>
                  <a:pt x="203908" y="1155700"/>
                </a:lnTo>
                <a:lnTo>
                  <a:pt x="206506" y="1155700"/>
                </a:lnTo>
                <a:lnTo>
                  <a:pt x="205998" y="1168400"/>
                </a:lnTo>
                <a:lnTo>
                  <a:pt x="202620" y="1168400"/>
                </a:lnTo>
                <a:lnTo>
                  <a:pt x="196607" y="1181100"/>
                </a:lnTo>
                <a:lnTo>
                  <a:pt x="118065" y="1219200"/>
                </a:lnTo>
                <a:lnTo>
                  <a:pt x="144593" y="1257300"/>
                </a:lnTo>
                <a:lnTo>
                  <a:pt x="173370" y="1295400"/>
                </a:lnTo>
                <a:lnTo>
                  <a:pt x="204316" y="1333500"/>
                </a:lnTo>
                <a:lnTo>
                  <a:pt x="237347" y="1371600"/>
                </a:lnTo>
                <a:lnTo>
                  <a:pt x="272381" y="1409700"/>
                </a:lnTo>
                <a:lnTo>
                  <a:pt x="330281" y="1333500"/>
                </a:lnTo>
                <a:lnTo>
                  <a:pt x="1406254" y="1333500"/>
                </a:lnTo>
                <a:lnTo>
                  <a:pt x="1437220" y="1295400"/>
                </a:lnTo>
                <a:lnTo>
                  <a:pt x="1465947" y="1257300"/>
                </a:lnTo>
                <a:lnTo>
                  <a:pt x="1492307" y="1219200"/>
                </a:lnTo>
                <a:lnTo>
                  <a:pt x="707824" y="1219200"/>
                </a:lnTo>
                <a:lnTo>
                  <a:pt x="662158" y="1206500"/>
                </a:lnTo>
                <a:lnTo>
                  <a:pt x="618801" y="1181100"/>
                </a:lnTo>
                <a:lnTo>
                  <a:pt x="578067" y="1155700"/>
                </a:lnTo>
                <a:lnTo>
                  <a:pt x="559172" y="1143000"/>
                </a:lnTo>
                <a:close/>
              </a:path>
              <a:path w="1610995" h="1600200">
                <a:moveTo>
                  <a:pt x="1406254" y="1333500"/>
                </a:moveTo>
                <a:lnTo>
                  <a:pt x="1280091" y="1333500"/>
                </a:lnTo>
                <a:lnTo>
                  <a:pt x="1338117" y="1409700"/>
                </a:lnTo>
                <a:lnTo>
                  <a:pt x="1373177" y="1371600"/>
                </a:lnTo>
                <a:lnTo>
                  <a:pt x="1406254" y="1333500"/>
                </a:lnTo>
                <a:close/>
              </a:path>
              <a:path w="1610995" h="1600200">
                <a:moveTo>
                  <a:pt x="1244810" y="1346200"/>
                </a:moveTo>
                <a:lnTo>
                  <a:pt x="365625" y="1346200"/>
                </a:lnTo>
                <a:lnTo>
                  <a:pt x="364847" y="1358900"/>
                </a:lnTo>
                <a:lnTo>
                  <a:pt x="1245630" y="1358900"/>
                </a:lnTo>
                <a:lnTo>
                  <a:pt x="1244810" y="1346200"/>
                </a:lnTo>
                <a:close/>
              </a:path>
              <a:path w="1610995" h="1600200">
                <a:moveTo>
                  <a:pt x="1251896" y="1333500"/>
                </a:moveTo>
                <a:lnTo>
                  <a:pt x="358475" y="1333500"/>
                </a:lnTo>
                <a:lnTo>
                  <a:pt x="363457" y="1346200"/>
                </a:lnTo>
                <a:lnTo>
                  <a:pt x="1246934" y="1346200"/>
                </a:lnTo>
                <a:lnTo>
                  <a:pt x="1251896" y="1333500"/>
                </a:lnTo>
                <a:close/>
              </a:path>
              <a:path w="1610995" h="1600200">
                <a:moveTo>
                  <a:pt x="1492307" y="381000"/>
                </a:moveTo>
                <a:lnTo>
                  <a:pt x="854138" y="381000"/>
                </a:lnTo>
                <a:lnTo>
                  <a:pt x="901793" y="393700"/>
                </a:lnTo>
                <a:lnTo>
                  <a:pt x="947459" y="406400"/>
                </a:lnTo>
                <a:lnTo>
                  <a:pt x="990816" y="419100"/>
                </a:lnTo>
                <a:lnTo>
                  <a:pt x="1031550" y="444500"/>
                </a:lnTo>
                <a:lnTo>
                  <a:pt x="1069341" y="469900"/>
                </a:lnTo>
                <a:lnTo>
                  <a:pt x="1103874" y="508000"/>
                </a:lnTo>
                <a:lnTo>
                  <a:pt x="1134832" y="533400"/>
                </a:lnTo>
                <a:lnTo>
                  <a:pt x="1161896" y="571500"/>
                </a:lnTo>
                <a:lnTo>
                  <a:pt x="1184751" y="622300"/>
                </a:lnTo>
                <a:lnTo>
                  <a:pt x="1203078" y="660400"/>
                </a:lnTo>
                <a:lnTo>
                  <a:pt x="1216562" y="711200"/>
                </a:lnTo>
                <a:lnTo>
                  <a:pt x="1224885" y="749300"/>
                </a:lnTo>
                <a:lnTo>
                  <a:pt x="1227730" y="800100"/>
                </a:lnTo>
                <a:lnTo>
                  <a:pt x="1224885" y="850900"/>
                </a:lnTo>
                <a:lnTo>
                  <a:pt x="1216562" y="901700"/>
                </a:lnTo>
                <a:lnTo>
                  <a:pt x="1203078" y="939800"/>
                </a:lnTo>
                <a:lnTo>
                  <a:pt x="1184751" y="990600"/>
                </a:lnTo>
                <a:lnTo>
                  <a:pt x="1161896" y="1028700"/>
                </a:lnTo>
                <a:lnTo>
                  <a:pt x="1134832" y="1066800"/>
                </a:lnTo>
                <a:lnTo>
                  <a:pt x="1103874" y="1104900"/>
                </a:lnTo>
                <a:lnTo>
                  <a:pt x="1069341" y="1130300"/>
                </a:lnTo>
                <a:lnTo>
                  <a:pt x="1031550" y="1155700"/>
                </a:lnTo>
                <a:lnTo>
                  <a:pt x="990816" y="1181100"/>
                </a:lnTo>
                <a:lnTo>
                  <a:pt x="947459" y="1206500"/>
                </a:lnTo>
                <a:lnTo>
                  <a:pt x="901793" y="1219200"/>
                </a:lnTo>
                <a:lnTo>
                  <a:pt x="1492307" y="1219200"/>
                </a:lnTo>
                <a:lnTo>
                  <a:pt x="1413764" y="1181100"/>
                </a:lnTo>
                <a:lnTo>
                  <a:pt x="1407772" y="1168400"/>
                </a:lnTo>
                <a:lnTo>
                  <a:pt x="1404437" y="1168400"/>
                </a:lnTo>
                <a:lnTo>
                  <a:pt x="1403972" y="1155700"/>
                </a:lnTo>
                <a:lnTo>
                  <a:pt x="1406590" y="1155700"/>
                </a:lnTo>
                <a:lnTo>
                  <a:pt x="1411877" y="1143000"/>
                </a:lnTo>
                <a:lnTo>
                  <a:pt x="1533986" y="1143000"/>
                </a:lnTo>
                <a:lnTo>
                  <a:pt x="1553094" y="1104900"/>
                </a:lnTo>
                <a:lnTo>
                  <a:pt x="1569651" y="1054100"/>
                </a:lnTo>
                <a:lnTo>
                  <a:pt x="1583539" y="1003300"/>
                </a:lnTo>
                <a:lnTo>
                  <a:pt x="1594639" y="965200"/>
                </a:lnTo>
                <a:lnTo>
                  <a:pt x="1505649" y="952500"/>
                </a:lnTo>
                <a:lnTo>
                  <a:pt x="1498258" y="939800"/>
                </a:lnTo>
                <a:lnTo>
                  <a:pt x="1492723" y="939800"/>
                </a:lnTo>
                <a:lnTo>
                  <a:pt x="1489528" y="927100"/>
                </a:lnTo>
                <a:lnTo>
                  <a:pt x="1489160" y="927100"/>
                </a:lnTo>
                <a:lnTo>
                  <a:pt x="1491892" y="914400"/>
                </a:lnTo>
                <a:lnTo>
                  <a:pt x="1497178" y="914400"/>
                </a:lnTo>
                <a:lnTo>
                  <a:pt x="1504276" y="901700"/>
                </a:lnTo>
                <a:lnTo>
                  <a:pt x="1604178" y="901700"/>
                </a:lnTo>
                <a:lnTo>
                  <a:pt x="1605487" y="889000"/>
                </a:lnTo>
                <a:lnTo>
                  <a:pt x="1608232" y="863600"/>
                </a:lnTo>
                <a:lnTo>
                  <a:pt x="1609845" y="838200"/>
                </a:lnTo>
                <a:lnTo>
                  <a:pt x="1610372" y="800100"/>
                </a:lnTo>
                <a:lnTo>
                  <a:pt x="1608082" y="736600"/>
                </a:lnTo>
                <a:lnTo>
                  <a:pt x="1603439" y="698500"/>
                </a:lnTo>
                <a:lnTo>
                  <a:pt x="1497480" y="698500"/>
                </a:lnTo>
                <a:lnTo>
                  <a:pt x="1492119" y="685800"/>
                </a:lnTo>
                <a:lnTo>
                  <a:pt x="1489160" y="685800"/>
                </a:lnTo>
                <a:lnTo>
                  <a:pt x="1489301" y="673100"/>
                </a:lnTo>
                <a:lnTo>
                  <a:pt x="1492420" y="660400"/>
                </a:lnTo>
                <a:lnTo>
                  <a:pt x="1505649" y="660400"/>
                </a:lnTo>
                <a:lnTo>
                  <a:pt x="1594639" y="647700"/>
                </a:lnTo>
                <a:lnTo>
                  <a:pt x="1583539" y="596900"/>
                </a:lnTo>
                <a:lnTo>
                  <a:pt x="1569651" y="546100"/>
                </a:lnTo>
                <a:lnTo>
                  <a:pt x="1553094" y="508000"/>
                </a:lnTo>
                <a:lnTo>
                  <a:pt x="1538763" y="469900"/>
                </a:lnTo>
                <a:lnTo>
                  <a:pt x="1418736" y="469900"/>
                </a:lnTo>
                <a:lnTo>
                  <a:pt x="1411877" y="457200"/>
                </a:lnTo>
                <a:lnTo>
                  <a:pt x="1406590" y="457200"/>
                </a:lnTo>
                <a:lnTo>
                  <a:pt x="1403972" y="444500"/>
                </a:lnTo>
                <a:lnTo>
                  <a:pt x="1404437" y="444500"/>
                </a:lnTo>
                <a:lnTo>
                  <a:pt x="1407772" y="431800"/>
                </a:lnTo>
                <a:lnTo>
                  <a:pt x="1413764" y="431800"/>
                </a:lnTo>
                <a:lnTo>
                  <a:pt x="1492307" y="381000"/>
                </a:lnTo>
                <a:close/>
              </a:path>
              <a:path w="1610995" h="1600200">
                <a:moveTo>
                  <a:pt x="393055" y="901700"/>
                </a:moveTo>
                <a:lnTo>
                  <a:pt x="105889" y="901700"/>
                </a:lnTo>
                <a:lnTo>
                  <a:pt x="112955" y="914400"/>
                </a:lnTo>
                <a:lnTo>
                  <a:pt x="118360" y="914400"/>
                </a:lnTo>
                <a:lnTo>
                  <a:pt x="121338" y="927100"/>
                </a:lnTo>
                <a:lnTo>
                  <a:pt x="121178" y="927100"/>
                </a:lnTo>
                <a:lnTo>
                  <a:pt x="118015" y="939800"/>
                </a:lnTo>
                <a:lnTo>
                  <a:pt x="112360" y="939800"/>
                </a:lnTo>
                <a:lnTo>
                  <a:pt x="104723" y="952500"/>
                </a:lnTo>
                <a:lnTo>
                  <a:pt x="15733" y="965200"/>
                </a:lnTo>
                <a:lnTo>
                  <a:pt x="26833" y="1003300"/>
                </a:lnTo>
                <a:lnTo>
                  <a:pt x="40721" y="1054100"/>
                </a:lnTo>
                <a:lnTo>
                  <a:pt x="57278" y="1104900"/>
                </a:lnTo>
                <a:lnTo>
                  <a:pt x="76386" y="1143000"/>
                </a:lnTo>
                <a:lnTo>
                  <a:pt x="97926" y="1193800"/>
                </a:lnTo>
                <a:lnTo>
                  <a:pt x="176468" y="1143000"/>
                </a:lnTo>
                <a:lnTo>
                  <a:pt x="559172" y="1143000"/>
                </a:lnTo>
                <a:lnTo>
                  <a:pt x="540276" y="1130300"/>
                </a:lnTo>
                <a:lnTo>
                  <a:pt x="505743" y="1104900"/>
                </a:lnTo>
                <a:lnTo>
                  <a:pt x="474785" y="1066800"/>
                </a:lnTo>
                <a:lnTo>
                  <a:pt x="447721" y="1028700"/>
                </a:lnTo>
                <a:lnTo>
                  <a:pt x="424866" y="990600"/>
                </a:lnTo>
                <a:lnTo>
                  <a:pt x="406539" y="939800"/>
                </a:lnTo>
                <a:lnTo>
                  <a:pt x="393055" y="901700"/>
                </a:lnTo>
                <a:close/>
              </a:path>
              <a:path w="1610995" h="1600200">
                <a:moveTo>
                  <a:pt x="1533986" y="1143000"/>
                </a:moveTo>
                <a:lnTo>
                  <a:pt x="1433903" y="1143000"/>
                </a:lnTo>
                <a:lnTo>
                  <a:pt x="1512446" y="1193800"/>
                </a:lnTo>
                <a:lnTo>
                  <a:pt x="1533986" y="1143000"/>
                </a:lnTo>
                <a:close/>
              </a:path>
              <a:path w="1610995" h="1600200">
                <a:moveTo>
                  <a:pt x="689915" y="927100"/>
                </a:moveTo>
                <a:lnTo>
                  <a:pt x="657793" y="927100"/>
                </a:lnTo>
                <a:lnTo>
                  <a:pt x="470499" y="965200"/>
                </a:lnTo>
                <a:lnTo>
                  <a:pt x="491341" y="1003300"/>
                </a:lnTo>
                <a:lnTo>
                  <a:pt x="516379" y="1041400"/>
                </a:lnTo>
                <a:lnTo>
                  <a:pt x="545570" y="1066800"/>
                </a:lnTo>
                <a:lnTo>
                  <a:pt x="578873" y="1104900"/>
                </a:lnTo>
                <a:lnTo>
                  <a:pt x="615197" y="1130300"/>
                </a:lnTo>
                <a:lnTo>
                  <a:pt x="653211" y="1143000"/>
                </a:lnTo>
                <a:lnTo>
                  <a:pt x="732685" y="1168400"/>
                </a:lnTo>
                <a:lnTo>
                  <a:pt x="723875" y="977900"/>
                </a:lnTo>
                <a:lnTo>
                  <a:pt x="718776" y="952500"/>
                </a:lnTo>
                <a:lnTo>
                  <a:pt x="706835" y="939800"/>
                </a:lnTo>
                <a:lnTo>
                  <a:pt x="689915" y="927100"/>
                </a:lnTo>
                <a:close/>
              </a:path>
              <a:path w="1610995" h="1600200">
                <a:moveTo>
                  <a:pt x="952201" y="927100"/>
                </a:moveTo>
                <a:lnTo>
                  <a:pt x="920079" y="927100"/>
                </a:lnTo>
                <a:lnTo>
                  <a:pt x="903159" y="939800"/>
                </a:lnTo>
                <a:lnTo>
                  <a:pt x="891219" y="952500"/>
                </a:lnTo>
                <a:lnTo>
                  <a:pt x="886120" y="977900"/>
                </a:lnTo>
                <a:lnTo>
                  <a:pt x="877309" y="1168400"/>
                </a:lnTo>
                <a:lnTo>
                  <a:pt x="957085" y="1143000"/>
                </a:lnTo>
                <a:lnTo>
                  <a:pt x="995023" y="1130300"/>
                </a:lnTo>
                <a:lnTo>
                  <a:pt x="1031121" y="1104900"/>
                </a:lnTo>
                <a:lnTo>
                  <a:pt x="1064424" y="1066800"/>
                </a:lnTo>
                <a:lnTo>
                  <a:pt x="1093616" y="1041400"/>
                </a:lnTo>
                <a:lnTo>
                  <a:pt x="1118653" y="1003300"/>
                </a:lnTo>
                <a:lnTo>
                  <a:pt x="1139495" y="965200"/>
                </a:lnTo>
                <a:lnTo>
                  <a:pt x="952201" y="927100"/>
                </a:lnTo>
                <a:close/>
              </a:path>
              <a:path w="1610995" h="1600200">
                <a:moveTo>
                  <a:pt x="8936" y="685800"/>
                </a:moveTo>
                <a:lnTo>
                  <a:pt x="4991" y="711200"/>
                </a:lnTo>
                <a:lnTo>
                  <a:pt x="2202" y="736600"/>
                </a:lnTo>
                <a:lnTo>
                  <a:pt x="546" y="774700"/>
                </a:lnTo>
                <a:lnTo>
                  <a:pt x="0" y="800100"/>
                </a:lnTo>
                <a:lnTo>
                  <a:pt x="603" y="838200"/>
                </a:lnTo>
                <a:lnTo>
                  <a:pt x="2353" y="863600"/>
                </a:lnTo>
                <a:lnTo>
                  <a:pt x="5161" y="889000"/>
                </a:lnTo>
                <a:lnTo>
                  <a:pt x="8936" y="927100"/>
                </a:lnTo>
                <a:lnTo>
                  <a:pt x="97926" y="901700"/>
                </a:lnTo>
                <a:lnTo>
                  <a:pt x="393055" y="901700"/>
                </a:lnTo>
                <a:lnTo>
                  <a:pt x="384732" y="850900"/>
                </a:lnTo>
                <a:lnTo>
                  <a:pt x="381887" y="800100"/>
                </a:lnTo>
                <a:lnTo>
                  <a:pt x="384732" y="749300"/>
                </a:lnTo>
                <a:lnTo>
                  <a:pt x="393055" y="711200"/>
                </a:lnTo>
                <a:lnTo>
                  <a:pt x="396426" y="698500"/>
                </a:lnTo>
                <a:lnTo>
                  <a:pt x="97926" y="698500"/>
                </a:lnTo>
                <a:lnTo>
                  <a:pt x="8936" y="685800"/>
                </a:lnTo>
                <a:close/>
              </a:path>
              <a:path w="1610995" h="1600200">
                <a:moveTo>
                  <a:pt x="1604178" y="901700"/>
                </a:moveTo>
                <a:lnTo>
                  <a:pt x="1512446" y="901700"/>
                </a:lnTo>
                <a:lnTo>
                  <a:pt x="1601561" y="927100"/>
                </a:lnTo>
                <a:lnTo>
                  <a:pt x="1604178" y="901700"/>
                </a:lnTo>
                <a:close/>
              </a:path>
              <a:path w="1610995" h="1600200">
                <a:moveTo>
                  <a:pt x="854468" y="723900"/>
                </a:moveTo>
                <a:lnTo>
                  <a:pt x="755149" y="723900"/>
                </a:lnTo>
                <a:lnTo>
                  <a:pt x="740993" y="736600"/>
                </a:lnTo>
                <a:lnTo>
                  <a:pt x="721173" y="762000"/>
                </a:lnTo>
                <a:lnTo>
                  <a:pt x="714567" y="800100"/>
                </a:lnTo>
                <a:lnTo>
                  <a:pt x="721173" y="838200"/>
                </a:lnTo>
                <a:lnTo>
                  <a:pt x="740993" y="863600"/>
                </a:lnTo>
                <a:lnTo>
                  <a:pt x="770844" y="889000"/>
                </a:lnTo>
                <a:lnTo>
                  <a:pt x="838772" y="889000"/>
                </a:lnTo>
                <a:lnTo>
                  <a:pt x="868624" y="863600"/>
                </a:lnTo>
                <a:lnTo>
                  <a:pt x="888443" y="838200"/>
                </a:lnTo>
                <a:lnTo>
                  <a:pt x="895050" y="800100"/>
                </a:lnTo>
                <a:lnTo>
                  <a:pt x="888444" y="762000"/>
                </a:lnTo>
                <a:lnTo>
                  <a:pt x="868624" y="736600"/>
                </a:lnTo>
                <a:lnTo>
                  <a:pt x="854468" y="723900"/>
                </a:lnTo>
                <a:close/>
              </a:path>
              <a:path w="1610995" h="1600200">
                <a:moveTo>
                  <a:pt x="532175" y="546100"/>
                </a:moveTo>
                <a:lnTo>
                  <a:pt x="505400" y="584200"/>
                </a:lnTo>
                <a:lnTo>
                  <a:pt x="482079" y="609600"/>
                </a:lnTo>
                <a:lnTo>
                  <a:pt x="462535" y="647700"/>
                </a:lnTo>
                <a:lnTo>
                  <a:pt x="447087" y="698500"/>
                </a:lnTo>
                <a:lnTo>
                  <a:pt x="436646" y="736600"/>
                </a:lnTo>
                <a:lnTo>
                  <a:pt x="431228" y="774700"/>
                </a:lnTo>
                <a:lnTo>
                  <a:pt x="430718" y="825500"/>
                </a:lnTo>
                <a:lnTo>
                  <a:pt x="435004" y="863600"/>
                </a:lnTo>
                <a:lnTo>
                  <a:pt x="612732" y="787400"/>
                </a:lnTo>
                <a:lnTo>
                  <a:pt x="631971" y="774700"/>
                </a:lnTo>
                <a:lnTo>
                  <a:pt x="643091" y="749300"/>
                </a:lnTo>
                <a:lnTo>
                  <a:pt x="645073" y="723900"/>
                </a:lnTo>
                <a:lnTo>
                  <a:pt x="636898" y="711200"/>
                </a:lnTo>
                <a:lnTo>
                  <a:pt x="532175" y="546100"/>
                </a:lnTo>
                <a:close/>
              </a:path>
              <a:path w="1610995" h="1600200">
                <a:moveTo>
                  <a:pt x="1078323" y="546100"/>
                </a:moveTo>
                <a:lnTo>
                  <a:pt x="973221" y="711200"/>
                </a:lnTo>
                <a:lnTo>
                  <a:pt x="964822" y="723900"/>
                </a:lnTo>
                <a:lnTo>
                  <a:pt x="966765" y="749300"/>
                </a:lnTo>
                <a:lnTo>
                  <a:pt x="978071" y="774700"/>
                </a:lnTo>
                <a:lnTo>
                  <a:pt x="997766" y="787400"/>
                </a:lnTo>
                <a:lnTo>
                  <a:pt x="1175368" y="863600"/>
                </a:lnTo>
                <a:lnTo>
                  <a:pt x="1179484" y="825500"/>
                </a:lnTo>
                <a:lnTo>
                  <a:pt x="1178993" y="774700"/>
                </a:lnTo>
                <a:lnTo>
                  <a:pt x="1173668" y="736600"/>
                </a:lnTo>
                <a:lnTo>
                  <a:pt x="1163284" y="698500"/>
                </a:lnTo>
                <a:lnTo>
                  <a:pt x="1148027" y="647700"/>
                </a:lnTo>
                <a:lnTo>
                  <a:pt x="1128506" y="609600"/>
                </a:lnTo>
                <a:lnTo>
                  <a:pt x="1105135" y="584200"/>
                </a:lnTo>
                <a:lnTo>
                  <a:pt x="1078323" y="546100"/>
                </a:lnTo>
                <a:close/>
              </a:path>
              <a:path w="1610995" h="1600200">
                <a:moveTo>
                  <a:pt x="822043" y="711200"/>
                </a:moveTo>
                <a:lnTo>
                  <a:pt x="787573" y="711200"/>
                </a:lnTo>
                <a:lnTo>
                  <a:pt x="770848" y="723900"/>
                </a:lnTo>
                <a:lnTo>
                  <a:pt x="838768" y="723900"/>
                </a:lnTo>
                <a:lnTo>
                  <a:pt x="822043" y="711200"/>
                </a:lnTo>
                <a:close/>
              </a:path>
              <a:path w="1610995" h="1600200">
                <a:moveTo>
                  <a:pt x="97926" y="419100"/>
                </a:moveTo>
                <a:lnTo>
                  <a:pt x="76386" y="457200"/>
                </a:lnTo>
                <a:lnTo>
                  <a:pt x="57278" y="508000"/>
                </a:lnTo>
                <a:lnTo>
                  <a:pt x="40721" y="546100"/>
                </a:lnTo>
                <a:lnTo>
                  <a:pt x="26833" y="596900"/>
                </a:lnTo>
                <a:lnTo>
                  <a:pt x="15733" y="647700"/>
                </a:lnTo>
                <a:lnTo>
                  <a:pt x="104723" y="660400"/>
                </a:lnTo>
                <a:lnTo>
                  <a:pt x="117713" y="660400"/>
                </a:lnTo>
                <a:lnTo>
                  <a:pt x="120951" y="673100"/>
                </a:lnTo>
                <a:lnTo>
                  <a:pt x="121338" y="685800"/>
                </a:lnTo>
                <a:lnTo>
                  <a:pt x="118529" y="685800"/>
                </a:lnTo>
                <a:lnTo>
                  <a:pt x="113106" y="698500"/>
                </a:lnTo>
                <a:lnTo>
                  <a:pt x="396426" y="698500"/>
                </a:lnTo>
                <a:lnTo>
                  <a:pt x="406539" y="660400"/>
                </a:lnTo>
                <a:lnTo>
                  <a:pt x="424866" y="622300"/>
                </a:lnTo>
                <a:lnTo>
                  <a:pt x="447721" y="571500"/>
                </a:lnTo>
                <a:lnTo>
                  <a:pt x="474785" y="533400"/>
                </a:lnTo>
                <a:lnTo>
                  <a:pt x="505743" y="508000"/>
                </a:lnTo>
                <a:lnTo>
                  <a:pt x="540276" y="469900"/>
                </a:lnTo>
                <a:lnTo>
                  <a:pt x="184041" y="469900"/>
                </a:lnTo>
                <a:lnTo>
                  <a:pt x="176468" y="457200"/>
                </a:lnTo>
                <a:lnTo>
                  <a:pt x="97926" y="419100"/>
                </a:lnTo>
                <a:close/>
              </a:path>
              <a:path w="1610995" h="1600200">
                <a:moveTo>
                  <a:pt x="1601561" y="685800"/>
                </a:moveTo>
                <a:lnTo>
                  <a:pt x="1512446" y="698500"/>
                </a:lnTo>
                <a:lnTo>
                  <a:pt x="1603439" y="698500"/>
                </a:lnTo>
                <a:lnTo>
                  <a:pt x="1601561" y="685800"/>
                </a:lnTo>
                <a:close/>
              </a:path>
              <a:path w="1610995" h="1600200">
                <a:moveTo>
                  <a:pt x="931252" y="444500"/>
                </a:moveTo>
                <a:lnTo>
                  <a:pt x="678683" y="444500"/>
                </a:lnTo>
                <a:lnTo>
                  <a:pt x="640423" y="469900"/>
                </a:lnTo>
                <a:lnTo>
                  <a:pt x="763775" y="609600"/>
                </a:lnTo>
                <a:lnTo>
                  <a:pt x="782853" y="635000"/>
                </a:lnTo>
                <a:lnTo>
                  <a:pt x="827645" y="635000"/>
                </a:lnTo>
                <a:lnTo>
                  <a:pt x="846722" y="609600"/>
                </a:lnTo>
                <a:lnTo>
                  <a:pt x="969571" y="469900"/>
                </a:lnTo>
                <a:lnTo>
                  <a:pt x="931252" y="444500"/>
                </a:lnTo>
                <a:close/>
              </a:path>
              <a:path w="1610995" h="1600200">
                <a:moveTo>
                  <a:pt x="272381" y="203200"/>
                </a:moveTo>
                <a:lnTo>
                  <a:pt x="237308" y="228600"/>
                </a:lnTo>
                <a:lnTo>
                  <a:pt x="204200" y="266700"/>
                </a:lnTo>
                <a:lnTo>
                  <a:pt x="173196" y="304800"/>
                </a:lnTo>
                <a:lnTo>
                  <a:pt x="144438" y="342900"/>
                </a:lnTo>
                <a:lnTo>
                  <a:pt x="118065" y="381000"/>
                </a:lnTo>
                <a:lnTo>
                  <a:pt x="196607" y="431800"/>
                </a:lnTo>
                <a:lnTo>
                  <a:pt x="202619" y="431800"/>
                </a:lnTo>
                <a:lnTo>
                  <a:pt x="205998" y="444500"/>
                </a:lnTo>
                <a:lnTo>
                  <a:pt x="206506" y="444500"/>
                </a:lnTo>
                <a:lnTo>
                  <a:pt x="203908" y="457200"/>
                </a:lnTo>
                <a:lnTo>
                  <a:pt x="198601" y="457200"/>
                </a:lnTo>
                <a:lnTo>
                  <a:pt x="191698" y="469900"/>
                </a:lnTo>
                <a:lnTo>
                  <a:pt x="540276" y="469900"/>
                </a:lnTo>
                <a:lnTo>
                  <a:pt x="578067" y="444500"/>
                </a:lnTo>
                <a:lnTo>
                  <a:pt x="618801" y="419100"/>
                </a:lnTo>
                <a:lnTo>
                  <a:pt x="662158" y="406400"/>
                </a:lnTo>
                <a:lnTo>
                  <a:pt x="707824" y="393700"/>
                </a:lnTo>
                <a:lnTo>
                  <a:pt x="755479" y="381000"/>
                </a:lnTo>
                <a:lnTo>
                  <a:pt x="1492307" y="381000"/>
                </a:lnTo>
                <a:lnTo>
                  <a:pt x="1465793" y="342900"/>
                </a:lnTo>
                <a:lnTo>
                  <a:pt x="1437046" y="304800"/>
                </a:lnTo>
                <a:lnTo>
                  <a:pt x="1416441" y="279400"/>
                </a:lnTo>
                <a:lnTo>
                  <a:pt x="343774" y="279400"/>
                </a:lnTo>
                <a:lnTo>
                  <a:pt x="336386" y="266700"/>
                </a:lnTo>
                <a:lnTo>
                  <a:pt x="330281" y="266700"/>
                </a:lnTo>
                <a:lnTo>
                  <a:pt x="272381" y="203200"/>
                </a:lnTo>
                <a:close/>
              </a:path>
              <a:path w="1610995" h="1600200">
                <a:moveTo>
                  <a:pt x="1512446" y="419100"/>
                </a:moveTo>
                <a:lnTo>
                  <a:pt x="1433903" y="457200"/>
                </a:lnTo>
                <a:lnTo>
                  <a:pt x="1426351" y="469900"/>
                </a:lnTo>
                <a:lnTo>
                  <a:pt x="1538763" y="469900"/>
                </a:lnTo>
                <a:lnTo>
                  <a:pt x="1533986" y="457200"/>
                </a:lnTo>
                <a:lnTo>
                  <a:pt x="1512446" y="419100"/>
                </a:lnTo>
                <a:close/>
              </a:path>
              <a:path w="1610995" h="1600200">
                <a:moveTo>
                  <a:pt x="848564" y="431800"/>
                </a:moveTo>
                <a:lnTo>
                  <a:pt x="761112" y="431800"/>
                </a:lnTo>
                <a:lnTo>
                  <a:pt x="718991" y="444500"/>
                </a:lnTo>
                <a:lnTo>
                  <a:pt x="890814" y="444500"/>
                </a:lnTo>
                <a:lnTo>
                  <a:pt x="848564" y="431800"/>
                </a:lnTo>
                <a:close/>
              </a:path>
              <a:path w="1610995" h="1600200">
                <a:moveTo>
                  <a:pt x="1251896" y="266700"/>
                </a:moveTo>
                <a:lnTo>
                  <a:pt x="358475" y="266700"/>
                </a:lnTo>
                <a:lnTo>
                  <a:pt x="351465" y="279400"/>
                </a:lnTo>
                <a:lnTo>
                  <a:pt x="1258850" y="279400"/>
                </a:lnTo>
                <a:lnTo>
                  <a:pt x="1251896" y="266700"/>
                </a:lnTo>
                <a:close/>
              </a:path>
              <a:path w="1610995" h="1600200">
                <a:moveTo>
                  <a:pt x="1338117" y="203200"/>
                </a:moveTo>
                <a:lnTo>
                  <a:pt x="1280091" y="266700"/>
                </a:lnTo>
                <a:lnTo>
                  <a:pt x="1273817" y="266700"/>
                </a:lnTo>
                <a:lnTo>
                  <a:pt x="1266446" y="279400"/>
                </a:lnTo>
                <a:lnTo>
                  <a:pt x="1416441" y="279400"/>
                </a:lnTo>
                <a:lnTo>
                  <a:pt x="1406138" y="266700"/>
                </a:lnTo>
                <a:lnTo>
                  <a:pt x="1373138" y="228600"/>
                </a:lnTo>
                <a:lnTo>
                  <a:pt x="1338117" y="203200"/>
                </a:lnTo>
                <a:close/>
              </a:path>
              <a:path w="1610995" h="1600200">
                <a:moveTo>
                  <a:pt x="1244810" y="254000"/>
                </a:moveTo>
                <a:lnTo>
                  <a:pt x="365625" y="254000"/>
                </a:lnTo>
                <a:lnTo>
                  <a:pt x="363457" y="266700"/>
                </a:lnTo>
                <a:lnTo>
                  <a:pt x="1246935" y="266700"/>
                </a:lnTo>
                <a:lnTo>
                  <a:pt x="1244810" y="254000"/>
                </a:lnTo>
                <a:close/>
              </a:path>
              <a:path w="1610995" h="1600200">
                <a:moveTo>
                  <a:pt x="510778" y="50800"/>
                </a:moveTo>
                <a:lnTo>
                  <a:pt x="466236" y="76200"/>
                </a:lnTo>
                <a:lnTo>
                  <a:pt x="423070" y="88900"/>
                </a:lnTo>
                <a:lnTo>
                  <a:pt x="381395" y="114300"/>
                </a:lnTo>
                <a:lnTo>
                  <a:pt x="341323" y="139700"/>
                </a:lnTo>
                <a:lnTo>
                  <a:pt x="302967" y="177800"/>
                </a:lnTo>
                <a:lnTo>
                  <a:pt x="360993" y="241300"/>
                </a:lnTo>
                <a:lnTo>
                  <a:pt x="364847" y="254000"/>
                </a:lnTo>
                <a:lnTo>
                  <a:pt x="1245631" y="254000"/>
                </a:lnTo>
                <a:lnTo>
                  <a:pt x="1249505" y="241300"/>
                </a:lnTo>
                <a:lnTo>
                  <a:pt x="1307530" y="177800"/>
                </a:lnTo>
                <a:lnTo>
                  <a:pt x="1281977" y="152400"/>
                </a:lnTo>
                <a:lnTo>
                  <a:pt x="552076" y="152400"/>
                </a:lnTo>
                <a:lnTo>
                  <a:pt x="545830" y="139700"/>
                </a:lnTo>
                <a:lnTo>
                  <a:pt x="541741" y="139700"/>
                </a:lnTo>
                <a:lnTo>
                  <a:pt x="510778" y="50800"/>
                </a:lnTo>
                <a:close/>
              </a:path>
              <a:path w="1610995" h="1600200">
                <a:moveTo>
                  <a:pt x="1036011" y="139700"/>
                </a:moveTo>
                <a:lnTo>
                  <a:pt x="574361" y="139700"/>
                </a:lnTo>
                <a:lnTo>
                  <a:pt x="567545" y="152400"/>
                </a:lnTo>
                <a:lnTo>
                  <a:pt x="1042827" y="152400"/>
                </a:lnTo>
                <a:lnTo>
                  <a:pt x="1036011" y="139700"/>
                </a:lnTo>
                <a:close/>
              </a:path>
              <a:path w="1610995" h="1600200">
                <a:moveTo>
                  <a:pt x="1099594" y="50800"/>
                </a:moveTo>
                <a:lnTo>
                  <a:pt x="1068631" y="139700"/>
                </a:lnTo>
                <a:lnTo>
                  <a:pt x="1064542" y="139700"/>
                </a:lnTo>
                <a:lnTo>
                  <a:pt x="1058296" y="152400"/>
                </a:lnTo>
                <a:lnTo>
                  <a:pt x="1281977" y="152400"/>
                </a:lnTo>
                <a:lnTo>
                  <a:pt x="1269201" y="139700"/>
                </a:lnTo>
                <a:lnTo>
                  <a:pt x="1229175" y="114300"/>
                </a:lnTo>
                <a:lnTo>
                  <a:pt x="1187520" y="88900"/>
                </a:lnTo>
                <a:lnTo>
                  <a:pt x="1144304" y="76200"/>
                </a:lnTo>
                <a:lnTo>
                  <a:pt x="1099594" y="50800"/>
                </a:lnTo>
                <a:close/>
              </a:path>
              <a:path w="1610995" h="1600200">
                <a:moveTo>
                  <a:pt x="1029630" y="127000"/>
                </a:moveTo>
                <a:lnTo>
                  <a:pt x="580742" y="127000"/>
                </a:lnTo>
                <a:lnTo>
                  <a:pt x="578873" y="139700"/>
                </a:lnTo>
                <a:lnTo>
                  <a:pt x="1031499" y="139700"/>
                </a:lnTo>
                <a:lnTo>
                  <a:pt x="1029630" y="127000"/>
                </a:lnTo>
                <a:close/>
              </a:path>
              <a:path w="1610995" h="1600200">
                <a:moveTo>
                  <a:pt x="785047" y="0"/>
                </a:moveTo>
                <a:lnTo>
                  <a:pt x="687630" y="0"/>
                </a:lnTo>
                <a:lnTo>
                  <a:pt x="548664" y="38100"/>
                </a:lnTo>
                <a:lnTo>
                  <a:pt x="579628" y="127000"/>
                </a:lnTo>
                <a:lnTo>
                  <a:pt x="1030744" y="127000"/>
                </a:lnTo>
                <a:lnTo>
                  <a:pt x="1035185" y="114300"/>
                </a:lnTo>
                <a:lnTo>
                  <a:pt x="805185" y="114300"/>
                </a:lnTo>
                <a:lnTo>
                  <a:pt x="797281" y="101600"/>
                </a:lnTo>
                <a:lnTo>
                  <a:pt x="786607" y="101600"/>
                </a:lnTo>
                <a:lnTo>
                  <a:pt x="785047" y="88900"/>
                </a:lnTo>
                <a:lnTo>
                  <a:pt x="785047" y="0"/>
                </a:lnTo>
                <a:close/>
              </a:path>
              <a:path w="1610995" h="1600200">
                <a:moveTo>
                  <a:pt x="922786" y="0"/>
                </a:moveTo>
                <a:lnTo>
                  <a:pt x="825325" y="0"/>
                </a:lnTo>
                <a:lnTo>
                  <a:pt x="825325" y="88900"/>
                </a:lnTo>
                <a:lnTo>
                  <a:pt x="823764" y="101600"/>
                </a:lnTo>
                <a:lnTo>
                  <a:pt x="813090" y="101600"/>
                </a:lnTo>
                <a:lnTo>
                  <a:pt x="805185" y="114300"/>
                </a:lnTo>
                <a:lnTo>
                  <a:pt x="1035185" y="114300"/>
                </a:lnTo>
                <a:lnTo>
                  <a:pt x="1061833" y="38100"/>
                </a:lnTo>
                <a:lnTo>
                  <a:pt x="92278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3234871" y="4500407"/>
            <a:ext cx="96266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10" normalizeH="0" baseline="0" noProof="0" dirty="0">
                <a:ln>
                  <a:noFill/>
                </a:ln>
                <a:solidFill>
                  <a:prstClr val="black"/>
                </a:solidFill>
                <a:effectLst/>
                <a:uLnTx/>
                <a:uFillTx/>
                <a:latin typeface="Times New Roman"/>
                <a:ea typeface="+mn-ea"/>
                <a:cs typeface="Times New Roman"/>
              </a:rPr>
              <a:t>v </a:t>
            </a:r>
            <a:r>
              <a:rPr kumimoji="1" sz="2450" b="0" i="0" u="none" strike="noStrike" kern="1200" cap="none" spc="-254" normalizeH="0" baseline="0" noProof="0" dirty="0">
                <a:ln>
                  <a:noFill/>
                </a:ln>
                <a:solidFill>
                  <a:prstClr val="black"/>
                </a:solidFill>
                <a:effectLst/>
                <a:uLnTx/>
                <a:uFillTx/>
                <a:latin typeface="Lucida Sans Unicode"/>
                <a:ea typeface="+mn-ea"/>
                <a:cs typeface="Lucida Sans Unicode"/>
              </a:rPr>
              <a:t>=</a:t>
            </a:r>
            <a:r>
              <a:rPr kumimoji="1" sz="2450" b="0" i="0" u="none" strike="noStrike" kern="1200" cap="none" spc="-114" normalizeH="0" baseline="0" noProof="0" dirty="0">
                <a:ln>
                  <a:noFill/>
                </a:ln>
                <a:solidFill>
                  <a:prstClr val="black"/>
                </a:solidFill>
                <a:effectLst/>
                <a:uLnTx/>
                <a:uFillTx/>
                <a:latin typeface="Lucida Sans Unicode"/>
                <a:ea typeface="+mn-ea"/>
                <a:cs typeface="Lucida Sans Unicode"/>
              </a:rPr>
              <a:t> </a:t>
            </a:r>
            <a:r>
              <a:rPr kumimoji="1" sz="2450" b="0" i="1" u="none" strike="noStrike" kern="1200" cap="none" spc="-100" normalizeH="0" baseline="0" noProof="0" dirty="0">
                <a:ln>
                  <a:noFill/>
                </a:ln>
                <a:solidFill>
                  <a:prstClr val="black"/>
                </a:solidFill>
                <a:effectLst/>
                <a:uLnTx/>
                <a:uFillTx/>
                <a:latin typeface="Arial"/>
                <a:ea typeface="+mn-ea"/>
                <a:cs typeface="Arial"/>
              </a:rPr>
              <a:t>ω</a:t>
            </a:r>
            <a:r>
              <a:rPr kumimoji="1" sz="2450" b="0" i="1" u="none" strike="noStrike" kern="1200" cap="none" spc="-100" normalizeH="0" baseline="0" noProof="0" dirty="0">
                <a:ln>
                  <a:noFill/>
                </a:ln>
                <a:solidFill>
                  <a:prstClr val="black"/>
                </a:solidFill>
                <a:effectLst/>
                <a:uLnTx/>
                <a:uFillTx/>
                <a:latin typeface="Times New Roman"/>
                <a:ea typeface="+mn-ea"/>
                <a:cs typeface="Times New Roman"/>
              </a:rPr>
              <a:t>R</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2" name="object 12"/>
          <p:cNvSpPr txBox="1"/>
          <p:nvPr/>
        </p:nvSpPr>
        <p:spPr>
          <a:xfrm>
            <a:off x="6927850" y="3543913"/>
            <a:ext cx="4846419" cy="523861"/>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1" sz="3300" b="0" i="0" u="none" strike="noStrike" kern="1200" cap="none" spc="10" normalizeH="0" baseline="0" noProof="0" dirty="0" smtClean="0">
                <a:ln>
                  <a:noFill/>
                </a:ln>
                <a:solidFill>
                  <a:srgbClr val="002A5C"/>
                </a:solidFill>
                <a:effectLst/>
                <a:uLnTx/>
                <a:uFillTx/>
                <a:latin typeface="Arial"/>
                <a:ea typeface="+mn-ea"/>
                <a:cs typeface="Arial"/>
              </a:rPr>
              <a:t>Extrinsic</a:t>
            </a:r>
            <a:r>
              <a:rPr kumimoji="1" lang="en-US" sz="3300" b="0" i="0" u="none" strike="noStrike" kern="1200" cap="none" spc="10" normalizeH="0" baseline="0" noProof="0" dirty="0" smtClean="0">
                <a:ln>
                  <a:noFill/>
                </a:ln>
                <a:solidFill>
                  <a:srgbClr val="002A5C"/>
                </a:solidFill>
                <a:effectLst/>
                <a:uLnTx/>
                <a:uFillTx/>
                <a:latin typeface="Arial"/>
                <a:ea typeface="+mn-ea"/>
                <a:cs typeface="Arial"/>
              </a:rPr>
              <a:t>(</a:t>
            </a:r>
            <a:r>
              <a:rPr kumimoji="1" lang="ja-JP" altLang="en-US" sz="3300" b="0" i="0" u="none" strike="noStrike" kern="1200" cap="none" spc="10" normalizeH="0" baseline="0" noProof="0" dirty="0" smtClean="0">
                <a:ln>
                  <a:noFill/>
                </a:ln>
                <a:solidFill>
                  <a:srgbClr val="002A5C"/>
                </a:solidFill>
                <a:effectLst/>
                <a:uLnTx/>
                <a:uFillTx/>
                <a:latin typeface="Arial"/>
                <a:ea typeface="+mn-ea"/>
                <a:cs typeface="Arial"/>
              </a:rPr>
              <a:t>外部</a:t>
            </a:r>
            <a:r>
              <a:rPr kumimoji="1" lang="en-US" sz="3300" b="0" i="0" u="none" strike="noStrike" kern="1200" cap="none" spc="10" normalizeH="0" baseline="0" noProof="0" dirty="0" smtClean="0">
                <a:ln>
                  <a:noFill/>
                </a:ln>
                <a:solidFill>
                  <a:srgbClr val="002A5C"/>
                </a:solidFill>
                <a:effectLst/>
                <a:uLnTx/>
                <a:uFillTx/>
                <a:latin typeface="Arial"/>
                <a:ea typeface="+mn-ea"/>
                <a:cs typeface="Arial"/>
              </a:rPr>
              <a:t>)</a:t>
            </a:r>
            <a:r>
              <a:rPr kumimoji="1" sz="3300" b="0" i="0" u="none" strike="noStrike" kern="1200" cap="none" spc="40" normalizeH="0" baseline="0" noProof="0" dirty="0" smtClean="0">
                <a:ln>
                  <a:noFill/>
                </a:ln>
                <a:solidFill>
                  <a:srgbClr val="002A5C"/>
                </a:solidFill>
                <a:effectLst/>
                <a:uLnTx/>
                <a:uFillTx/>
                <a:latin typeface="Arial"/>
                <a:ea typeface="+mn-ea"/>
                <a:cs typeface="Arial"/>
              </a:rPr>
              <a:t> </a:t>
            </a:r>
            <a:r>
              <a:rPr kumimoji="1" sz="3300" b="0" i="0" u="none" strike="noStrike" kern="1200" cap="none" spc="-10" normalizeH="0" baseline="0" noProof="0" dirty="0">
                <a:ln>
                  <a:noFill/>
                </a:ln>
                <a:solidFill>
                  <a:srgbClr val="002A5C"/>
                </a:solidFill>
                <a:effectLst/>
                <a:uLnTx/>
                <a:uFillTx/>
                <a:latin typeface="Arial"/>
                <a:ea typeface="+mn-ea"/>
                <a:cs typeface="Arial"/>
              </a:rPr>
              <a:t>Calibration</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13" name="object 13"/>
          <p:cNvSpPr/>
          <p:nvPr/>
        </p:nvSpPr>
        <p:spPr>
          <a:xfrm>
            <a:off x="6598863" y="3387970"/>
            <a:ext cx="5406390" cy="4520565"/>
          </a:xfrm>
          <a:custGeom>
            <a:avLst/>
            <a:gdLst/>
            <a:ahLst/>
            <a:cxnLst/>
            <a:rect l="l" t="t" r="r" b="b"/>
            <a:pathLst>
              <a:path w="5406390" h="4520565">
                <a:moveTo>
                  <a:pt x="425909" y="0"/>
                </a:moveTo>
                <a:lnTo>
                  <a:pt x="4980451" y="0"/>
                </a:lnTo>
                <a:lnTo>
                  <a:pt x="5047014" y="166"/>
                </a:lnTo>
                <a:lnTo>
                  <a:pt x="5102222" y="1335"/>
                </a:lnTo>
                <a:lnTo>
                  <a:pt x="5149145" y="4508"/>
                </a:lnTo>
                <a:lnTo>
                  <a:pt x="5190853" y="10686"/>
                </a:lnTo>
                <a:lnTo>
                  <a:pt x="5230417" y="20871"/>
                </a:lnTo>
                <a:lnTo>
                  <a:pt x="5271701" y="40153"/>
                </a:lnTo>
                <a:lnTo>
                  <a:pt x="5308582" y="66032"/>
                </a:lnTo>
                <a:lnTo>
                  <a:pt x="5340328" y="97779"/>
                </a:lnTo>
                <a:lnTo>
                  <a:pt x="5366208" y="134660"/>
                </a:lnTo>
                <a:lnTo>
                  <a:pt x="5385490" y="175944"/>
                </a:lnTo>
                <a:lnTo>
                  <a:pt x="5395675" y="215522"/>
                </a:lnTo>
                <a:lnTo>
                  <a:pt x="5401852" y="257336"/>
                </a:lnTo>
                <a:lnTo>
                  <a:pt x="5405025" y="304547"/>
                </a:lnTo>
                <a:lnTo>
                  <a:pt x="5406194" y="360316"/>
                </a:lnTo>
                <a:lnTo>
                  <a:pt x="5406361" y="427803"/>
                </a:lnTo>
                <a:lnTo>
                  <a:pt x="5406361" y="4094391"/>
                </a:lnTo>
                <a:lnTo>
                  <a:pt x="5406194" y="4160954"/>
                </a:lnTo>
                <a:lnTo>
                  <a:pt x="5405025" y="4216163"/>
                </a:lnTo>
                <a:lnTo>
                  <a:pt x="5401852" y="4263086"/>
                </a:lnTo>
                <a:lnTo>
                  <a:pt x="5395675" y="4304794"/>
                </a:lnTo>
                <a:lnTo>
                  <a:pt x="5385490" y="4344357"/>
                </a:lnTo>
                <a:lnTo>
                  <a:pt x="5366208" y="4385641"/>
                </a:lnTo>
                <a:lnTo>
                  <a:pt x="5340328" y="4422522"/>
                </a:lnTo>
                <a:lnTo>
                  <a:pt x="5308582" y="4454268"/>
                </a:lnTo>
                <a:lnTo>
                  <a:pt x="5271701" y="4480148"/>
                </a:lnTo>
                <a:lnTo>
                  <a:pt x="5230417" y="4499430"/>
                </a:lnTo>
                <a:lnTo>
                  <a:pt x="5190838" y="4509615"/>
                </a:lnTo>
                <a:lnTo>
                  <a:pt x="5149024" y="4515793"/>
                </a:lnTo>
                <a:lnTo>
                  <a:pt x="5101813" y="4518966"/>
                </a:lnTo>
                <a:lnTo>
                  <a:pt x="5046045" y="4520135"/>
                </a:lnTo>
                <a:lnTo>
                  <a:pt x="4978558" y="4520302"/>
                </a:lnTo>
                <a:lnTo>
                  <a:pt x="425909" y="4520302"/>
                </a:lnTo>
                <a:lnTo>
                  <a:pt x="359346" y="4520135"/>
                </a:lnTo>
                <a:lnTo>
                  <a:pt x="304138" y="4518966"/>
                </a:lnTo>
                <a:lnTo>
                  <a:pt x="257215" y="4515793"/>
                </a:lnTo>
                <a:lnTo>
                  <a:pt x="215507" y="4509615"/>
                </a:lnTo>
                <a:lnTo>
                  <a:pt x="175944" y="4499430"/>
                </a:lnTo>
                <a:lnTo>
                  <a:pt x="134660" y="4480148"/>
                </a:lnTo>
                <a:lnTo>
                  <a:pt x="97779" y="4454268"/>
                </a:lnTo>
                <a:lnTo>
                  <a:pt x="66032" y="4422522"/>
                </a:lnTo>
                <a:lnTo>
                  <a:pt x="40153" y="4385641"/>
                </a:lnTo>
                <a:lnTo>
                  <a:pt x="20871" y="4344357"/>
                </a:lnTo>
                <a:lnTo>
                  <a:pt x="10686" y="4304779"/>
                </a:lnTo>
                <a:lnTo>
                  <a:pt x="4508" y="4262964"/>
                </a:lnTo>
                <a:lnTo>
                  <a:pt x="1335" y="4215754"/>
                </a:lnTo>
                <a:lnTo>
                  <a:pt x="166" y="4159985"/>
                </a:lnTo>
                <a:lnTo>
                  <a:pt x="0" y="4092498"/>
                </a:lnTo>
                <a:lnTo>
                  <a:pt x="0" y="425909"/>
                </a:lnTo>
                <a:lnTo>
                  <a:pt x="166" y="359346"/>
                </a:lnTo>
                <a:lnTo>
                  <a:pt x="1335" y="304138"/>
                </a:lnTo>
                <a:lnTo>
                  <a:pt x="4508" y="257215"/>
                </a:lnTo>
                <a:lnTo>
                  <a:pt x="10686" y="215507"/>
                </a:lnTo>
                <a:lnTo>
                  <a:pt x="20871" y="175944"/>
                </a:lnTo>
                <a:lnTo>
                  <a:pt x="40153" y="134660"/>
                </a:lnTo>
                <a:lnTo>
                  <a:pt x="66032" y="97779"/>
                </a:lnTo>
                <a:lnTo>
                  <a:pt x="97779" y="66032"/>
                </a:lnTo>
                <a:lnTo>
                  <a:pt x="134660" y="40153"/>
                </a:lnTo>
                <a:lnTo>
                  <a:pt x="175944" y="20871"/>
                </a:lnTo>
                <a:lnTo>
                  <a:pt x="215522" y="10686"/>
                </a:lnTo>
                <a:lnTo>
                  <a:pt x="257336" y="4508"/>
                </a:lnTo>
                <a:lnTo>
                  <a:pt x="304547" y="1335"/>
                </a:lnTo>
                <a:lnTo>
                  <a:pt x="360316" y="166"/>
                </a:lnTo>
                <a:lnTo>
                  <a:pt x="427803" y="0"/>
                </a:lnTo>
                <a:lnTo>
                  <a:pt x="425909" y="0"/>
                </a:lnTo>
                <a:close/>
              </a:path>
            </a:pathLst>
          </a:custGeom>
          <a:ln w="41883">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864141" y="5147231"/>
            <a:ext cx="527560" cy="2382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8864141" y="5147231"/>
            <a:ext cx="527685" cy="238760"/>
          </a:xfrm>
          <a:custGeom>
            <a:avLst/>
            <a:gdLst/>
            <a:ahLst/>
            <a:cxnLst/>
            <a:rect l="l" t="t" r="r" b="b"/>
            <a:pathLst>
              <a:path w="527684" h="238760">
                <a:moveTo>
                  <a:pt x="263697" y="0"/>
                </a:moveTo>
                <a:lnTo>
                  <a:pt x="212801" y="4888"/>
                </a:lnTo>
                <a:lnTo>
                  <a:pt x="163432" y="19547"/>
                </a:lnTo>
                <a:lnTo>
                  <a:pt x="117095" y="43963"/>
                </a:lnTo>
                <a:lnTo>
                  <a:pt x="75294" y="78126"/>
                </a:lnTo>
                <a:lnTo>
                  <a:pt x="45499" y="113823"/>
                </a:lnTo>
                <a:lnTo>
                  <a:pt x="23176" y="153048"/>
                </a:lnTo>
                <a:lnTo>
                  <a:pt x="8089" y="194833"/>
                </a:lnTo>
                <a:lnTo>
                  <a:pt x="0" y="238210"/>
                </a:lnTo>
                <a:lnTo>
                  <a:pt x="527561" y="238210"/>
                </a:lnTo>
                <a:lnTo>
                  <a:pt x="519472" y="194832"/>
                </a:lnTo>
                <a:lnTo>
                  <a:pt x="504385" y="153048"/>
                </a:lnTo>
                <a:lnTo>
                  <a:pt x="482062" y="113823"/>
                </a:lnTo>
                <a:lnTo>
                  <a:pt x="452266" y="78126"/>
                </a:lnTo>
                <a:lnTo>
                  <a:pt x="410439" y="43963"/>
                </a:lnTo>
                <a:lnTo>
                  <a:pt x="364044" y="19547"/>
                </a:lnTo>
                <a:lnTo>
                  <a:pt x="314619" y="4888"/>
                </a:lnTo>
                <a:lnTo>
                  <a:pt x="263697"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237880" y="5547431"/>
            <a:ext cx="441959" cy="658495"/>
          </a:xfrm>
          <a:custGeom>
            <a:avLst/>
            <a:gdLst/>
            <a:ahLst/>
            <a:cxnLst/>
            <a:rect l="l" t="t" r="r" b="b"/>
            <a:pathLst>
              <a:path w="441959" h="658495">
                <a:moveTo>
                  <a:pt x="193664" y="416600"/>
                </a:moveTo>
                <a:lnTo>
                  <a:pt x="110262" y="416600"/>
                </a:lnTo>
                <a:lnTo>
                  <a:pt x="110262" y="602232"/>
                </a:lnTo>
                <a:lnTo>
                  <a:pt x="108932" y="606051"/>
                </a:lnTo>
                <a:lnTo>
                  <a:pt x="86600" y="635422"/>
                </a:lnTo>
                <a:lnTo>
                  <a:pt x="85272" y="639239"/>
                </a:lnTo>
                <a:lnTo>
                  <a:pt x="85272" y="654429"/>
                </a:lnTo>
                <a:lnTo>
                  <a:pt x="89012" y="658169"/>
                </a:lnTo>
                <a:lnTo>
                  <a:pt x="189923" y="658169"/>
                </a:lnTo>
                <a:lnTo>
                  <a:pt x="193664" y="654429"/>
                </a:lnTo>
                <a:lnTo>
                  <a:pt x="193664" y="416600"/>
                </a:lnTo>
                <a:close/>
              </a:path>
              <a:path w="441959" h="658495">
                <a:moveTo>
                  <a:pt x="331262" y="416600"/>
                </a:moveTo>
                <a:lnTo>
                  <a:pt x="247860" y="416600"/>
                </a:lnTo>
                <a:lnTo>
                  <a:pt x="247860" y="654429"/>
                </a:lnTo>
                <a:lnTo>
                  <a:pt x="251601" y="658169"/>
                </a:lnTo>
                <a:lnTo>
                  <a:pt x="352512" y="658169"/>
                </a:lnTo>
                <a:lnTo>
                  <a:pt x="356201" y="654429"/>
                </a:lnTo>
                <a:lnTo>
                  <a:pt x="356201" y="639239"/>
                </a:lnTo>
                <a:lnTo>
                  <a:pt x="354923" y="635420"/>
                </a:lnTo>
                <a:lnTo>
                  <a:pt x="332541" y="606050"/>
                </a:lnTo>
                <a:lnTo>
                  <a:pt x="331262" y="602232"/>
                </a:lnTo>
                <a:lnTo>
                  <a:pt x="331262" y="416600"/>
                </a:lnTo>
                <a:close/>
              </a:path>
              <a:path w="441959" h="658495">
                <a:moveTo>
                  <a:pt x="56888" y="416600"/>
                </a:moveTo>
                <a:lnTo>
                  <a:pt x="16318" y="416600"/>
                </a:lnTo>
                <a:lnTo>
                  <a:pt x="748" y="435522"/>
                </a:lnTo>
                <a:lnTo>
                  <a:pt x="0" y="439133"/>
                </a:lnTo>
                <a:lnTo>
                  <a:pt x="10886" y="477661"/>
                </a:lnTo>
                <a:lnTo>
                  <a:pt x="12618" y="478972"/>
                </a:lnTo>
                <a:lnTo>
                  <a:pt x="23817" y="478972"/>
                </a:lnTo>
                <a:lnTo>
                  <a:pt x="25779" y="477010"/>
                </a:lnTo>
                <a:lnTo>
                  <a:pt x="25779" y="444603"/>
                </a:lnTo>
                <a:lnTo>
                  <a:pt x="30642" y="439739"/>
                </a:lnTo>
                <a:lnTo>
                  <a:pt x="73036" y="439739"/>
                </a:lnTo>
                <a:lnTo>
                  <a:pt x="73207" y="439131"/>
                </a:lnTo>
                <a:lnTo>
                  <a:pt x="72458" y="435521"/>
                </a:lnTo>
                <a:lnTo>
                  <a:pt x="56888" y="416600"/>
                </a:lnTo>
                <a:close/>
              </a:path>
              <a:path w="441959" h="658495">
                <a:moveTo>
                  <a:pt x="73036" y="439739"/>
                </a:moveTo>
                <a:lnTo>
                  <a:pt x="42614" y="439739"/>
                </a:lnTo>
                <a:lnTo>
                  <a:pt x="47427" y="444603"/>
                </a:lnTo>
                <a:lnTo>
                  <a:pt x="47427" y="477010"/>
                </a:lnTo>
                <a:lnTo>
                  <a:pt x="49390" y="478972"/>
                </a:lnTo>
                <a:lnTo>
                  <a:pt x="60586" y="478972"/>
                </a:lnTo>
                <a:lnTo>
                  <a:pt x="62322" y="477660"/>
                </a:lnTo>
                <a:lnTo>
                  <a:pt x="73036" y="439739"/>
                </a:lnTo>
                <a:close/>
              </a:path>
              <a:path w="441959" h="658495">
                <a:moveTo>
                  <a:pt x="425206" y="416600"/>
                </a:moveTo>
                <a:lnTo>
                  <a:pt x="384636" y="416600"/>
                </a:lnTo>
                <a:lnTo>
                  <a:pt x="369065" y="435522"/>
                </a:lnTo>
                <a:lnTo>
                  <a:pt x="368318" y="439133"/>
                </a:lnTo>
                <a:lnTo>
                  <a:pt x="379204" y="477661"/>
                </a:lnTo>
                <a:lnTo>
                  <a:pt x="380936" y="478972"/>
                </a:lnTo>
                <a:lnTo>
                  <a:pt x="392136" y="478972"/>
                </a:lnTo>
                <a:lnTo>
                  <a:pt x="394046" y="477010"/>
                </a:lnTo>
                <a:lnTo>
                  <a:pt x="394046" y="444603"/>
                </a:lnTo>
                <a:lnTo>
                  <a:pt x="398909" y="439739"/>
                </a:lnTo>
                <a:lnTo>
                  <a:pt x="441355" y="439739"/>
                </a:lnTo>
                <a:lnTo>
                  <a:pt x="441528" y="439131"/>
                </a:lnTo>
                <a:lnTo>
                  <a:pt x="440777" y="435521"/>
                </a:lnTo>
                <a:lnTo>
                  <a:pt x="425206" y="416600"/>
                </a:lnTo>
                <a:close/>
              </a:path>
              <a:path w="441959" h="658495">
                <a:moveTo>
                  <a:pt x="441355" y="439739"/>
                </a:moveTo>
                <a:lnTo>
                  <a:pt x="410882" y="439739"/>
                </a:lnTo>
                <a:lnTo>
                  <a:pt x="415744" y="444603"/>
                </a:lnTo>
                <a:lnTo>
                  <a:pt x="415744" y="477010"/>
                </a:lnTo>
                <a:lnTo>
                  <a:pt x="417709" y="478972"/>
                </a:lnTo>
                <a:lnTo>
                  <a:pt x="428904" y="478972"/>
                </a:lnTo>
                <a:lnTo>
                  <a:pt x="430586" y="477660"/>
                </a:lnTo>
                <a:lnTo>
                  <a:pt x="441355" y="439739"/>
                </a:lnTo>
                <a:close/>
              </a:path>
              <a:path w="441959" h="658495">
                <a:moveTo>
                  <a:pt x="66736" y="147779"/>
                </a:moveTo>
                <a:lnTo>
                  <a:pt x="6468" y="147779"/>
                </a:lnTo>
                <a:lnTo>
                  <a:pt x="1716" y="152532"/>
                </a:lnTo>
                <a:lnTo>
                  <a:pt x="1715" y="290379"/>
                </a:lnTo>
                <a:lnTo>
                  <a:pt x="5308" y="294615"/>
                </a:lnTo>
                <a:lnTo>
                  <a:pt x="10045" y="295662"/>
                </a:lnTo>
                <a:lnTo>
                  <a:pt x="10045" y="316744"/>
                </a:lnTo>
                <a:lnTo>
                  <a:pt x="5308" y="317790"/>
                </a:lnTo>
                <a:lnTo>
                  <a:pt x="1715" y="322025"/>
                </a:lnTo>
                <a:lnTo>
                  <a:pt x="1715" y="411899"/>
                </a:lnTo>
                <a:lnTo>
                  <a:pt x="6469" y="416600"/>
                </a:lnTo>
                <a:lnTo>
                  <a:pt x="66738" y="416600"/>
                </a:lnTo>
                <a:lnTo>
                  <a:pt x="71489" y="411899"/>
                </a:lnTo>
                <a:lnTo>
                  <a:pt x="71491" y="322025"/>
                </a:lnTo>
                <a:lnTo>
                  <a:pt x="67950" y="317790"/>
                </a:lnTo>
                <a:lnTo>
                  <a:pt x="63213" y="316744"/>
                </a:lnTo>
                <a:lnTo>
                  <a:pt x="63213" y="295662"/>
                </a:lnTo>
                <a:lnTo>
                  <a:pt x="67950" y="294615"/>
                </a:lnTo>
                <a:lnTo>
                  <a:pt x="71490" y="290379"/>
                </a:lnTo>
                <a:lnTo>
                  <a:pt x="71491" y="238997"/>
                </a:lnTo>
                <a:lnTo>
                  <a:pt x="439810" y="238997"/>
                </a:lnTo>
                <a:lnTo>
                  <a:pt x="439810" y="237506"/>
                </a:lnTo>
                <a:lnTo>
                  <a:pt x="165949" y="237506"/>
                </a:lnTo>
                <a:lnTo>
                  <a:pt x="165949" y="170404"/>
                </a:lnTo>
                <a:lnTo>
                  <a:pt x="71491" y="170404"/>
                </a:lnTo>
                <a:lnTo>
                  <a:pt x="71491" y="152532"/>
                </a:lnTo>
                <a:lnTo>
                  <a:pt x="66736" y="147779"/>
                </a:lnTo>
                <a:close/>
              </a:path>
              <a:path w="441959" h="658495">
                <a:moveTo>
                  <a:pt x="357126" y="238997"/>
                </a:moveTo>
                <a:lnTo>
                  <a:pt x="84397" y="238997"/>
                </a:lnTo>
                <a:lnTo>
                  <a:pt x="84397" y="411058"/>
                </a:lnTo>
                <a:lnTo>
                  <a:pt x="89940" y="416600"/>
                </a:lnTo>
                <a:lnTo>
                  <a:pt x="351584" y="416600"/>
                </a:lnTo>
                <a:lnTo>
                  <a:pt x="357126" y="411058"/>
                </a:lnTo>
                <a:lnTo>
                  <a:pt x="357126" y="368471"/>
                </a:lnTo>
                <a:lnTo>
                  <a:pt x="197366" y="368471"/>
                </a:lnTo>
                <a:lnTo>
                  <a:pt x="165126" y="336180"/>
                </a:lnTo>
                <a:lnTo>
                  <a:pt x="177135" y="326310"/>
                </a:lnTo>
                <a:lnTo>
                  <a:pt x="190637" y="319088"/>
                </a:lnTo>
                <a:lnTo>
                  <a:pt x="205293" y="314653"/>
                </a:lnTo>
                <a:lnTo>
                  <a:pt x="220762" y="313144"/>
                </a:lnTo>
                <a:lnTo>
                  <a:pt x="357126" y="313144"/>
                </a:lnTo>
                <a:lnTo>
                  <a:pt x="357126" y="289903"/>
                </a:lnTo>
                <a:lnTo>
                  <a:pt x="171419" y="289903"/>
                </a:lnTo>
                <a:lnTo>
                  <a:pt x="165951" y="284486"/>
                </a:lnTo>
                <a:lnTo>
                  <a:pt x="165949" y="271049"/>
                </a:lnTo>
                <a:lnTo>
                  <a:pt x="171417" y="265581"/>
                </a:lnTo>
                <a:lnTo>
                  <a:pt x="357126" y="265581"/>
                </a:lnTo>
                <a:lnTo>
                  <a:pt x="357126" y="238997"/>
                </a:lnTo>
                <a:close/>
              </a:path>
              <a:path w="441959" h="658495">
                <a:moveTo>
                  <a:pt x="439810" y="238997"/>
                </a:moveTo>
                <a:lnTo>
                  <a:pt x="370033" y="238997"/>
                </a:lnTo>
                <a:lnTo>
                  <a:pt x="370033" y="290379"/>
                </a:lnTo>
                <a:lnTo>
                  <a:pt x="373573" y="294615"/>
                </a:lnTo>
                <a:lnTo>
                  <a:pt x="378311" y="295662"/>
                </a:lnTo>
                <a:lnTo>
                  <a:pt x="378311" y="316744"/>
                </a:lnTo>
                <a:lnTo>
                  <a:pt x="373574" y="317790"/>
                </a:lnTo>
                <a:lnTo>
                  <a:pt x="370034" y="322025"/>
                </a:lnTo>
                <a:lnTo>
                  <a:pt x="370033" y="411899"/>
                </a:lnTo>
                <a:lnTo>
                  <a:pt x="374787" y="416600"/>
                </a:lnTo>
                <a:lnTo>
                  <a:pt x="435055" y="416600"/>
                </a:lnTo>
                <a:lnTo>
                  <a:pt x="439807" y="411899"/>
                </a:lnTo>
                <a:lnTo>
                  <a:pt x="439810" y="322025"/>
                </a:lnTo>
                <a:lnTo>
                  <a:pt x="436216" y="317790"/>
                </a:lnTo>
                <a:lnTo>
                  <a:pt x="431479" y="316744"/>
                </a:lnTo>
                <a:lnTo>
                  <a:pt x="431479" y="295662"/>
                </a:lnTo>
                <a:lnTo>
                  <a:pt x="436216" y="294615"/>
                </a:lnTo>
                <a:lnTo>
                  <a:pt x="439810" y="290379"/>
                </a:lnTo>
                <a:lnTo>
                  <a:pt x="439810" y="238997"/>
                </a:lnTo>
                <a:close/>
              </a:path>
              <a:path w="441959" h="658495">
                <a:moveTo>
                  <a:pt x="229591" y="358753"/>
                </a:moveTo>
                <a:lnTo>
                  <a:pt x="211933" y="358753"/>
                </a:lnTo>
                <a:lnTo>
                  <a:pt x="203608" y="362228"/>
                </a:lnTo>
                <a:lnTo>
                  <a:pt x="197366" y="368471"/>
                </a:lnTo>
                <a:lnTo>
                  <a:pt x="244158" y="368471"/>
                </a:lnTo>
                <a:lnTo>
                  <a:pt x="237915" y="362228"/>
                </a:lnTo>
                <a:lnTo>
                  <a:pt x="229591" y="358753"/>
                </a:lnTo>
                <a:close/>
              </a:path>
              <a:path w="441959" h="658495">
                <a:moveTo>
                  <a:pt x="357126" y="313144"/>
                </a:moveTo>
                <a:lnTo>
                  <a:pt x="220762" y="313144"/>
                </a:lnTo>
                <a:lnTo>
                  <a:pt x="236233" y="314653"/>
                </a:lnTo>
                <a:lnTo>
                  <a:pt x="250889" y="319088"/>
                </a:lnTo>
                <a:lnTo>
                  <a:pt x="264391" y="326310"/>
                </a:lnTo>
                <a:lnTo>
                  <a:pt x="276398" y="336180"/>
                </a:lnTo>
                <a:lnTo>
                  <a:pt x="244158" y="368471"/>
                </a:lnTo>
                <a:lnTo>
                  <a:pt x="357126" y="368471"/>
                </a:lnTo>
                <a:lnTo>
                  <a:pt x="357126" y="313144"/>
                </a:lnTo>
                <a:close/>
              </a:path>
              <a:path w="441959" h="658495">
                <a:moveTo>
                  <a:pt x="214044" y="265581"/>
                </a:moveTo>
                <a:lnTo>
                  <a:pt x="184853" y="265581"/>
                </a:lnTo>
                <a:lnTo>
                  <a:pt x="190269" y="271049"/>
                </a:lnTo>
                <a:lnTo>
                  <a:pt x="190271" y="284486"/>
                </a:lnTo>
                <a:lnTo>
                  <a:pt x="184852" y="289903"/>
                </a:lnTo>
                <a:lnTo>
                  <a:pt x="214044" y="289903"/>
                </a:lnTo>
                <a:lnTo>
                  <a:pt x="208578" y="284486"/>
                </a:lnTo>
                <a:lnTo>
                  <a:pt x="208576" y="271049"/>
                </a:lnTo>
                <a:lnTo>
                  <a:pt x="214044" y="265581"/>
                </a:lnTo>
                <a:close/>
              </a:path>
              <a:path w="441959" h="658495">
                <a:moveTo>
                  <a:pt x="256672" y="265581"/>
                </a:moveTo>
                <a:lnTo>
                  <a:pt x="227479" y="265581"/>
                </a:lnTo>
                <a:lnTo>
                  <a:pt x="232948" y="271049"/>
                </a:lnTo>
                <a:lnTo>
                  <a:pt x="232949" y="284486"/>
                </a:lnTo>
                <a:lnTo>
                  <a:pt x="227479" y="289903"/>
                </a:lnTo>
                <a:lnTo>
                  <a:pt x="256671" y="289903"/>
                </a:lnTo>
                <a:lnTo>
                  <a:pt x="251256" y="284486"/>
                </a:lnTo>
                <a:lnTo>
                  <a:pt x="251254" y="271049"/>
                </a:lnTo>
                <a:lnTo>
                  <a:pt x="256672" y="265581"/>
                </a:lnTo>
                <a:close/>
              </a:path>
              <a:path w="441959" h="658495">
                <a:moveTo>
                  <a:pt x="357126" y="265581"/>
                </a:moveTo>
                <a:lnTo>
                  <a:pt x="270106" y="265581"/>
                </a:lnTo>
                <a:lnTo>
                  <a:pt x="275575" y="271049"/>
                </a:lnTo>
                <a:lnTo>
                  <a:pt x="275575" y="284486"/>
                </a:lnTo>
                <a:lnTo>
                  <a:pt x="270106" y="289903"/>
                </a:lnTo>
                <a:lnTo>
                  <a:pt x="357126" y="289903"/>
                </a:lnTo>
                <a:lnTo>
                  <a:pt x="357126" y="265581"/>
                </a:lnTo>
                <a:close/>
              </a:path>
              <a:path w="441959" h="658495">
                <a:moveTo>
                  <a:pt x="357126" y="166804"/>
                </a:moveTo>
                <a:lnTo>
                  <a:pt x="275575" y="166804"/>
                </a:lnTo>
                <a:lnTo>
                  <a:pt x="275575" y="237506"/>
                </a:lnTo>
                <a:lnTo>
                  <a:pt x="439810" y="237506"/>
                </a:lnTo>
                <a:lnTo>
                  <a:pt x="439810" y="170404"/>
                </a:lnTo>
                <a:lnTo>
                  <a:pt x="357126" y="170404"/>
                </a:lnTo>
                <a:lnTo>
                  <a:pt x="357126" y="166804"/>
                </a:lnTo>
                <a:close/>
              </a:path>
              <a:path w="441959" h="658495">
                <a:moveTo>
                  <a:pt x="351584" y="123355"/>
                </a:moveTo>
                <a:lnTo>
                  <a:pt x="89940" y="123355"/>
                </a:lnTo>
                <a:lnTo>
                  <a:pt x="84397" y="128897"/>
                </a:lnTo>
                <a:lnTo>
                  <a:pt x="84397" y="170404"/>
                </a:lnTo>
                <a:lnTo>
                  <a:pt x="165949" y="170404"/>
                </a:lnTo>
                <a:lnTo>
                  <a:pt x="165949" y="166804"/>
                </a:lnTo>
                <a:lnTo>
                  <a:pt x="357126" y="166804"/>
                </a:lnTo>
                <a:lnTo>
                  <a:pt x="357126" y="128897"/>
                </a:lnTo>
                <a:lnTo>
                  <a:pt x="351584" y="123355"/>
                </a:lnTo>
                <a:close/>
              </a:path>
              <a:path w="441959" h="658495">
                <a:moveTo>
                  <a:pt x="435055" y="147779"/>
                </a:moveTo>
                <a:lnTo>
                  <a:pt x="374785" y="147779"/>
                </a:lnTo>
                <a:lnTo>
                  <a:pt x="370034" y="152532"/>
                </a:lnTo>
                <a:lnTo>
                  <a:pt x="370033" y="170404"/>
                </a:lnTo>
                <a:lnTo>
                  <a:pt x="439810" y="170404"/>
                </a:lnTo>
                <a:lnTo>
                  <a:pt x="439810" y="152532"/>
                </a:lnTo>
                <a:lnTo>
                  <a:pt x="435055" y="147779"/>
                </a:lnTo>
                <a:close/>
              </a:path>
              <a:path w="441959" h="658495">
                <a:moveTo>
                  <a:pt x="299277" y="79648"/>
                </a:moveTo>
                <a:lnTo>
                  <a:pt x="142247" y="79648"/>
                </a:lnTo>
                <a:lnTo>
                  <a:pt x="144507" y="81908"/>
                </a:lnTo>
                <a:lnTo>
                  <a:pt x="144507" y="123355"/>
                </a:lnTo>
                <a:lnTo>
                  <a:pt x="297017" y="123355"/>
                </a:lnTo>
                <a:lnTo>
                  <a:pt x="297017" y="81908"/>
                </a:lnTo>
                <a:lnTo>
                  <a:pt x="299277" y="79648"/>
                </a:lnTo>
                <a:close/>
              </a:path>
              <a:path w="441959" h="658495">
                <a:moveTo>
                  <a:pt x="189190" y="43706"/>
                </a:moveTo>
                <a:lnTo>
                  <a:pt x="129490" y="43706"/>
                </a:lnTo>
                <a:lnTo>
                  <a:pt x="127230" y="45966"/>
                </a:lnTo>
                <a:lnTo>
                  <a:pt x="127230" y="77439"/>
                </a:lnTo>
                <a:lnTo>
                  <a:pt x="129490" y="79648"/>
                </a:lnTo>
                <a:lnTo>
                  <a:pt x="179275" y="79648"/>
                </a:lnTo>
                <a:lnTo>
                  <a:pt x="171245" y="71616"/>
                </a:lnTo>
                <a:lnTo>
                  <a:pt x="171245" y="61702"/>
                </a:lnTo>
                <a:lnTo>
                  <a:pt x="172655" y="54708"/>
                </a:lnTo>
                <a:lnTo>
                  <a:pt x="176499" y="48986"/>
                </a:lnTo>
                <a:lnTo>
                  <a:pt x="182203" y="45124"/>
                </a:lnTo>
                <a:lnTo>
                  <a:pt x="189190" y="43706"/>
                </a:lnTo>
                <a:close/>
              </a:path>
              <a:path w="441959" h="658495">
                <a:moveTo>
                  <a:pt x="252334" y="43706"/>
                </a:moveTo>
                <a:lnTo>
                  <a:pt x="189190" y="43706"/>
                </a:lnTo>
                <a:lnTo>
                  <a:pt x="196177" y="45124"/>
                </a:lnTo>
                <a:lnTo>
                  <a:pt x="201882" y="48986"/>
                </a:lnTo>
                <a:lnTo>
                  <a:pt x="205726" y="54708"/>
                </a:lnTo>
                <a:lnTo>
                  <a:pt x="207136" y="61702"/>
                </a:lnTo>
                <a:lnTo>
                  <a:pt x="207136" y="71616"/>
                </a:lnTo>
                <a:lnTo>
                  <a:pt x="199104" y="79648"/>
                </a:lnTo>
                <a:lnTo>
                  <a:pt x="242420" y="79648"/>
                </a:lnTo>
                <a:lnTo>
                  <a:pt x="234389" y="71616"/>
                </a:lnTo>
                <a:lnTo>
                  <a:pt x="234389" y="61702"/>
                </a:lnTo>
                <a:lnTo>
                  <a:pt x="235798" y="54708"/>
                </a:lnTo>
                <a:lnTo>
                  <a:pt x="239643" y="48986"/>
                </a:lnTo>
                <a:lnTo>
                  <a:pt x="245346" y="45124"/>
                </a:lnTo>
                <a:lnTo>
                  <a:pt x="252334" y="43706"/>
                </a:lnTo>
                <a:close/>
              </a:path>
              <a:path w="441959" h="658495">
                <a:moveTo>
                  <a:pt x="312034" y="43706"/>
                </a:moveTo>
                <a:lnTo>
                  <a:pt x="252334" y="43706"/>
                </a:lnTo>
                <a:lnTo>
                  <a:pt x="259320" y="45124"/>
                </a:lnTo>
                <a:lnTo>
                  <a:pt x="265024" y="48986"/>
                </a:lnTo>
                <a:lnTo>
                  <a:pt x="268869" y="54708"/>
                </a:lnTo>
                <a:lnTo>
                  <a:pt x="270279" y="61702"/>
                </a:lnTo>
                <a:lnTo>
                  <a:pt x="270279" y="71616"/>
                </a:lnTo>
                <a:lnTo>
                  <a:pt x="262247" y="79648"/>
                </a:lnTo>
                <a:lnTo>
                  <a:pt x="312034" y="79648"/>
                </a:lnTo>
                <a:lnTo>
                  <a:pt x="314294" y="77439"/>
                </a:lnTo>
                <a:lnTo>
                  <a:pt x="314294" y="45966"/>
                </a:lnTo>
                <a:lnTo>
                  <a:pt x="312034" y="43706"/>
                </a:lnTo>
                <a:close/>
              </a:path>
              <a:path w="441959" h="658495">
                <a:moveTo>
                  <a:pt x="291592" y="0"/>
                </a:moveTo>
                <a:lnTo>
                  <a:pt x="149934" y="0"/>
                </a:lnTo>
                <a:lnTo>
                  <a:pt x="144507" y="5424"/>
                </a:lnTo>
                <a:lnTo>
                  <a:pt x="144507" y="41445"/>
                </a:lnTo>
                <a:lnTo>
                  <a:pt x="142247" y="43706"/>
                </a:lnTo>
                <a:lnTo>
                  <a:pt x="299277" y="43706"/>
                </a:lnTo>
                <a:lnTo>
                  <a:pt x="297017" y="41445"/>
                </a:lnTo>
                <a:lnTo>
                  <a:pt x="297017" y="5424"/>
                </a:lnTo>
                <a:lnTo>
                  <a:pt x="29159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6187877" y="5975503"/>
            <a:ext cx="6228333" cy="157063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7454854" y="5391448"/>
            <a:ext cx="3694376" cy="13588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7454855" y="5388986"/>
            <a:ext cx="3694429" cy="1147445"/>
          </a:xfrm>
          <a:custGeom>
            <a:avLst/>
            <a:gdLst/>
            <a:ahLst/>
            <a:cxnLst/>
            <a:rect l="l" t="t" r="r" b="b"/>
            <a:pathLst>
              <a:path w="3694429" h="1147445">
                <a:moveTo>
                  <a:pt x="1124817" y="0"/>
                </a:moveTo>
                <a:lnTo>
                  <a:pt x="1080256" y="3448"/>
                </a:lnTo>
                <a:lnTo>
                  <a:pt x="1037002" y="13635"/>
                </a:lnTo>
                <a:lnTo>
                  <a:pt x="995817" y="30323"/>
                </a:lnTo>
                <a:lnTo>
                  <a:pt x="957469" y="53273"/>
                </a:lnTo>
                <a:lnTo>
                  <a:pt x="918094" y="84015"/>
                </a:lnTo>
                <a:lnTo>
                  <a:pt x="876132" y="121315"/>
                </a:lnTo>
                <a:lnTo>
                  <a:pt x="832910" y="162838"/>
                </a:lnTo>
                <a:lnTo>
                  <a:pt x="789752" y="206253"/>
                </a:lnTo>
                <a:lnTo>
                  <a:pt x="747984" y="249224"/>
                </a:lnTo>
                <a:lnTo>
                  <a:pt x="708932" y="289419"/>
                </a:lnTo>
                <a:lnTo>
                  <a:pt x="673922" y="324506"/>
                </a:lnTo>
                <a:lnTo>
                  <a:pt x="644278" y="352149"/>
                </a:lnTo>
                <a:lnTo>
                  <a:pt x="603007" y="380604"/>
                </a:lnTo>
                <a:lnTo>
                  <a:pt x="563851" y="395890"/>
                </a:lnTo>
                <a:lnTo>
                  <a:pt x="543154" y="399838"/>
                </a:lnTo>
                <a:lnTo>
                  <a:pt x="187324" y="475115"/>
                </a:lnTo>
                <a:lnTo>
                  <a:pt x="145351" y="488259"/>
                </a:lnTo>
                <a:lnTo>
                  <a:pt x="111860" y="514673"/>
                </a:lnTo>
                <a:lnTo>
                  <a:pt x="89682" y="551129"/>
                </a:lnTo>
                <a:lnTo>
                  <a:pt x="81646" y="594401"/>
                </a:lnTo>
                <a:lnTo>
                  <a:pt x="81357" y="741481"/>
                </a:lnTo>
                <a:lnTo>
                  <a:pt x="66012" y="741481"/>
                </a:lnTo>
                <a:lnTo>
                  <a:pt x="40329" y="746673"/>
                </a:lnTo>
                <a:lnTo>
                  <a:pt x="19345" y="760826"/>
                </a:lnTo>
                <a:lnTo>
                  <a:pt x="5191" y="781810"/>
                </a:lnTo>
                <a:lnTo>
                  <a:pt x="0" y="807494"/>
                </a:lnTo>
                <a:lnTo>
                  <a:pt x="0" y="1076755"/>
                </a:lnTo>
                <a:lnTo>
                  <a:pt x="5191" y="1102438"/>
                </a:lnTo>
                <a:lnTo>
                  <a:pt x="19345" y="1123422"/>
                </a:lnTo>
                <a:lnTo>
                  <a:pt x="40329" y="1137575"/>
                </a:lnTo>
                <a:lnTo>
                  <a:pt x="66012" y="1142767"/>
                </a:lnTo>
                <a:lnTo>
                  <a:pt x="224673" y="1142767"/>
                </a:lnTo>
                <a:lnTo>
                  <a:pt x="364516" y="1142767"/>
                </a:lnTo>
                <a:lnTo>
                  <a:pt x="361383" y="1125245"/>
                </a:lnTo>
                <a:lnTo>
                  <a:pt x="359117" y="1107394"/>
                </a:lnTo>
                <a:lnTo>
                  <a:pt x="357741" y="1089279"/>
                </a:lnTo>
                <a:lnTo>
                  <a:pt x="357277" y="1070965"/>
                </a:lnTo>
                <a:lnTo>
                  <a:pt x="360511" y="1022931"/>
                </a:lnTo>
                <a:lnTo>
                  <a:pt x="369929" y="976869"/>
                </a:lnTo>
                <a:lnTo>
                  <a:pt x="385110" y="933199"/>
                </a:lnTo>
                <a:lnTo>
                  <a:pt x="405631" y="892341"/>
                </a:lnTo>
                <a:lnTo>
                  <a:pt x="431070" y="854716"/>
                </a:lnTo>
                <a:lnTo>
                  <a:pt x="461005" y="820743"/>
                </a:lnTo>
                <a:lnTo>
                  <a:pt x="495013" y="790844"/>
                </a:lnTo>
                <a:lnTo>
                  <a:pt x="532672" y="765439"/>
                </a:lnTo>
                <a:lnTo>
                  <a:pt x="573559" y="744948"/>
                </a:lnTo>
                <a:lnTo>
                  <a:pt x="617253" y="729791"/>
                </a:lnTo>
                <a:lnTo>
                  <a:pt x="663331" y="720388"/>
                </a:lnTo>
                <a:lnTo>
                  <a:pt x="711370" y="717161"/>
                </a:lnTo>
                <a:lnTo>
                  <a:pt x="759410" y="720388"/>
                </a:lnTo>
                <a:lnTo>
                  <a:pt x="805487" y="729791"/>
                </a:lnTo>
                <a:lnTo>
                  <a:pt x="849181" y="744948"/>
                </a:lnTo>
                <a:lnTo>
                  <a:pt x="890069" y="765439"/>
                </a:lnTo>
                <a:lnTo>
                  <a:pt x="927728" y="790845"/>
                </a:lnTo>
                <a:lnTo>
                  <a:pt x="961736" y="820744"/>
                </a:lnTo>
                <a:lnTo>
                  <a:pt x="991671" y="854716"/>
                </a:lnTo>
                <a:lnTo>
                  <a:pt x="1017110" y="892341"/>
                </a:lnTo>
                <a:lnTo>
                  <a:pt x="1037631" y="933199"/>
                </a:lnTo>
                <a:lnTo>
                  <a:pt x="1052812" y="976869"/>
                </a:lnTo>
                <a:lnTo>
                  <a:pt x="1062230" y="1022931"/>
                </a:lnTo>
                <a:lnTo>
                  <a:pt x="1065463" y="1070965"/>
                </a:lnTo>
                <a:lnTo>
                  <a:pt x="1064999" y="1089278"/>
                </a:lnTo>
                <a:lnTo>
                  <a:pt x="1063623" y="1107390"/>
                </a:lnTo>
                <a:lnTo>
                  <a:pt x="1061357" y="1125241"/>
                </a:lnTo>
                <a:lnTo>
                  <a:pt x="1058225" y="1142767"/>
                </a:lnTo>
                <a:lnTo>
                  <a:pt x="2593593" y="1142767"/>
                </a:lnTo>
                <a:lnTo>
                  <a:pt x="2590461" y="1125245"/>
                </a:lnTo>
                <a:lnTo>
                  <a:pt x="2588195" y="1107394"/>
                </a:lnTo>
                <a:lnTo>
                  <a:pt x="2586819" y="1089279"/>
                </a:lnTo>
                <a:lnTo>
                  <a:pt x="2586355" y="1070965"/>
                </a:lnTo>
                <a:lnTo>
                  <a:pt x="2589583" y="1022931"/>
                </a:lnTo>
                <a:lnTo>
                  <a:pt x="2598985" y="976869"/>
                </a:lnTo>
                <a:lnTo>
                  <a:pt x="2614142" y="933199"/>
                </a:lnTo>
                <a:lnTo>
                  <a:pt x="2634634" y="892341"/>
                </a:lnTo>
                <a:lnTo>
                  <a:pt x="2660039" y="854716"/>
                </a:lnTo>
                <a:lnTo>
                  <a:pt x="2689938" y="820743"/>
                </a:lnTo>
                <a:lnTo>
                  <a:pt x="2723910" y="790844"/>
                </a:lnTo>
                <a:lnTo>
                  <a:pt x="2761535" y="765439"/>
                </a:lnTo>
                <a:lnTo>
                  <a:pt x="2802393" y="744948"/>
                </a:lnTo>
                <a:lnTo>
                  <a:pt x="2846063" y="729791"/>
                </a:lnTo>
                <a:lnTo>
                  <a:pt x="2892125" y="720388"/>
                </a:lnTo>
                <a:lnTo>
                  <a:pt x="2940158" y="717161"/>
                </a:lnTo>
                <a:lnTo>
                  <a:pt x="2988198" y="720388"/>
                </a:lnTo>
                <a:lnTo>
                  <a:pt x="3034275" y="729791"/>
                </a:lnTo>
                <a:lnTo>
                  <a:pt x="3077969" y="744948"/>
                </a:lnTo>
                <a:lnTo>
                  <a:pt x="3118857" y="765439"/>
                </a:lnTo>
                <a:lnTo>
                  <a:pt x="3156516" y="790845"/>
                </a:lnTo>
                <a:lnTo>
                  <a:pt x="3190524" y="820744"/>
                </a:lnTo>
                <a:lnTo>
                  <a:pt x="3220459" y="854716"/>
                </a:lnTo>
                <a:lnTo>
                  <a:pt x="3245898" y="892341"/>
                </a:lnTo>
                <a:lnTo>
                  <a:pt x="3266419" y="933199"/>
                </a:lnTo>
                <a:lnTo>
                  <a:pt x="3281600" y="976869"/>
                </a:lnTo>
                <a:lnTo>
                  <a:pt x="3291018" y="1022931"/>
                </a:lnTo>
                <a:lnTo>
                  <a:pt x="3294251" y="1070965"/>
                </a:lnTo>
                <a:lnTo>
                  <a:pt x="3293731" y="1090350"/>
                </a:lnTo>
                <a:lnTo>
                  <a:pt x="3292189" y="1109490"/>
                </a:lnTo>
                <a:lnTo>
                  <a:pt x="3289651" y="1128331"/>
                </a:lnTo>
                <a:lnTo>
                  <a:pt x="3286144" y="1146821"/>
                </a:lnTo>
                <a:lnTo>
                  <a:pt x="3469995" y="1146821"/>
                </a:lnTo>
                <a:lnTo>
                  <a:pt x="3580305" y="1146821"/>
                </a:lnTo>
                <a:lnTo>
                  <a:pt x="3628657" y="1146821"/>
                </a:lnTo>
                <a:lnTo>
                  <a:pt x="3654298" y="1141630"/>
                </a:lnTo>
                <a:lnTo>
                  <a:pt x="3675182" y="1127476"/>
                </a:lnTo>
                <a:lnTo>
                  <a:pt x="3689234" y="1106492"/>
                </a:lnTo>
                <a:lnTo>
                  <a:pt x="3694379" y="1080808"/>
                </a:lnTo>
                <a:lnTo>
                  <a:pt x="3694379" y="811547"/>
                </a:lnTo>
                <a:lnTo>
                  <a:pt x="3689241" y="785860"/>
                </a:lnTo>
                <a:lnTo>
                  <a:pt x="3675186" y="764876"/>
                </a:lnTo>
                <a:lnTo>
                  <a:pt x="3654297" y="750725"/>
                </a:lnTo>
                <a:lnTo>
                  <a:pt x="3628657" y="745535"/>
                </a:lnTo>
                <a:lnTo>
                  <a:pt x="3612732" y="745535"/>
                </a:lnTo>
                <a:lnTo>
                  <a:pt x="3612732" y="664756"/>
                </a:lnTo>
                <a:lnTo>
                  <a:pt x="3595961" y="617599"/>
                </a:lnTo>
                <a:lnTo>
                  <a:pt x="3553089" y="591795"/>
                </a:lnTo>
                <a:lnTo>
                  <a:pt x="3482657" y="577694"/>
                </a:lnTo>
                <a:lnTo>
                  <a:pt x="3438637" y="568967"/>
                </a:lnTo>
                <a:lnTo>
                  <a:pt x="3389881" y="559343"/>
                </a:lnTo>
                <a:lnTo>
                  <a:pt x="3337239" y="548984"/>
                </a:lnTo>
                <a:lnTo>
                  <a:pt x="3281562" y="538054"/>
                </a:lnTo>
                <a:lnTo>
                  <a:pt x="3223701" y="526718"/>
                </a:lnTo>
                <a:lnTo>
                  <a:pt x="3164505" y="515139"/>
                </a:lnTo>
                <a:lnTo>
                  <a:pt x="3104826" y="503481"/>
                </a:lnTo>
                <a:lnTo>
                  <a:pt x="3045512" y="491909"/>
                </a:lnTo>
                <a:lnTo>
                  <a:pt x="2987416" y="480585"/>
                </a:lnTo>
                <a:lnTo>
                  <a:pt x="2931387" y="469674"/>
                </a:lnTo>
                <a:lnTo>
                  <a:pt x="2878275" y="459341"/>
                </a:lnTo>
                <a:lnTo>
                  <a:pt x="2828931" y="449748"/>
                </a:lnTo>
                <a:lnTo>
                  <a:pt x="2784205" y="441060"/>
                </a:lnTo>
                <a:lnTo>
                  <a:pt x="2744948" y="433440"/>
                </a:lnTo>
                <a:lnTo>
                  <a:pt x="2712010" y="427054"/>
                </a:lnTo>
                <a:lnTo>
                  <a:pt x="2686485" y="420178"/>
                </a:lnTo>
                <a:lnTo>
                  <a:pt x="2662439" y="409787"/>
                </a:lnTo>
                <a:lnTo>
                  <a:pt x="2640161" y="396014"/>
                </a:lnTo>
                <a:lnTo>
                  <a:pt x="2619941" y="378992"/>
                </a:lnTo>
                <a:lnTo>
                  <a:pt x="2590737" y="350531"/>
                </a:lnTo>
                <a:lnTo>
                  <a:pt x="2556046" y="316725"/>
                </a:lnTo>
                <a:lnTo>
                  <a:pt x="2517488" y="279150"/>
                </a:lnTo>
                <a:lnTo>
                  <a:pt x="2476684" y="239382"/>
                </a:lnTo>
                <a:lnTo>
                  <a:pt x="2435253" y="198998"/>
                </a:lnTo>
                <a:lnTo>
                  <a:pt x="2394816" y="159574"/>
                </a:lnTo>
                <a:lnTo>
                  <a:pt x="2356993" y="122687"/>
                </a:lnTo>
                <a:lnTo>
                  <a:pt x="2323404" y="89912"/>
                </a:lnTo>
                <a:lnTo>
                  <a:pt x="2295669" y="62827"/>
                </a:lnTo>
                <a:lnTo>
                  <a:pt x="2260844" y="35703"/>
                </a:lnTo>
                <a:lnTo>
                  <a:pt x="2219843" y="16029"/>
                </a:lnTo>
                <a:lnTo>
                  <a:pt x="2173398" y="4047"/>
                </a:lnTo>
                <a:lnTo>
                  <a:pt x="2122242" y="0"/>
                </a:lnTo>
                <a:lnTo>
                  <a:pt x="1490201" y="0"/>
                </a:lnTo>
                <a:lnTo>
                  <a:pt x="112481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432946" y="5483952"/>
            <a:ext cx="589915" cy="342265"/>
          </a:xfrm>
          <a:custGeom>
            <a:avLst/>
            <a:gdLst/>
            <a:ahLst/>
            <a:cxnLst/>
            <a:rect l="l" t="t" r="r" b="b"/>
            <a:pathLst>
              <a:path w="589915" h="342264">
                <a:moveTo>
                  <a:pt x="236189" y="0"/>
                </a:moveTo>
                <a:lnTo>
                  <a:pt x="544247" y="0"/>
                </a:lnTo>
                <a:lnTo>
                  <a:pt x="556886" y="2462"/>
                </a:lnTo>
                <a:lnTo>
                  <a:pt x="567309" y="9221"/>
                </a:lnTo>
                <a:lnTo>
                  <a:pt x="574525" y="19332"/>
                </a:lnTo>
                <a:lnTo>
                  <a:pt x="577543" y="31848"/>
                </a:lnTo>
                <a:lnTo>
                  <a:pt x="589413" y="300819"/>
                </a:lnTo>
                <a:lnTo>
                  <a:pt x="586809" y="316810"/>
                </a:lnTo>
                <a:lnTo>
                  <a:pt x="578419" y="329984"/>
                </a:lnTo>
                <a:lnTo>
                  <a:pt x="565610" y="338927"/>
                </a:lnTo>
                <a:lnTo>
                  <a:pt x="549748" y="342222"/>
                </a:lnTo>
                <a:lnTo>
                  <a:pt x="36415" y="342222"/>
                </a:lnTo>
                <a:lnTo>
                  <a:pt x="18888" y="337813"/>
                </a:lnTo>
                <a:lnTo>
                  <a:pt x="6148" y="326314"/>
                </a:lnTo>
                <a:lnTo>
                  <a:pt x="0" y="310320"/>
                </a:lnTo>
                <a:lnTo>
                  <a:pt x="2251" y="292423"/>
                </a:lnTo>
                <a:lnTo>
                  <a:pt x="109954" y="77883"/>
                </a:lnTo>
                <a:lnTo>
                  <a:pt x="132281" y="45557"/>
                </a:lnTo>
                <a:lnTo>
                  <a:pt x="162021" y="21024"/>
                </a:lnTo>
                <a:lnTo>
                  <a:pt x="197286" y="5450"/>
                </a:lnTo>
                <a:lnTo>
                  <a:pt x="236189"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127459" y="5483952"/>
            <a:ext cx="786130" cy="342265"/>
          </a:xfrm>
          <a:custGeom>
            <a:avLst/>
            <a:gdLst/>
            <a:ahLst/>
            <a:cxnLst/>
            <a:rect l="l" t="t" r="r" b="b"/>
            <a:pathLst>
              <a:path w="786129" h="342264">
                <a:moveTo>
                  <a:pt x="30979" y="0"/>
                </a:moveTo>
                <a:lnTo>
                  <a:pt x="469615" y="0"/>
                </a:lnTo>
                <a:lnTo>
                  <a:pt x="505131" y="3215"/>
                </a:lnTo>
                <a:lnTo>
                  <a:pt x="563954" y="28103"/>
                </a:lnTo>
                <a:lnTo>
                  <a:pt x="782304" y="292133"/>
                </a:lnTo>
                <a:lnTo>
                  <a:pt x="785965" y="307148"/>
                </a:lnTo>
                <a:lnTo>
                  <a:pt x="778609" y="323567"/>
                </a:lnTo>
                <a:lnTo>
                  <a:pt x="763692" y="336791"/>
                </a:lnTo>
                <a:lnTo>
                  <a:pt x="744666" y="342222"/>
                </a:lnTo>
                <a:lnTo>
                  <a:pt x="71224" y="342222"/>
                </a:lnTo>
                <a:lnTo>
                  <a:pt x="33146" y="319732"/>
                </a:lnTo>
                <a:lnTo>
                  <a:pt x="0" y="33874"/>
                </a:lnTo>
                <a:lnTo>
                  <a:pt x="1538" y="21174"/>
                </a:lnTo>
                <a:lnTo>
                  <a:pt x="8081" y="10353"/>
                </a:lnTo>
                <a:lnTo>
                  <a:pt x="18328" y="2823"/>
                </a:lnTo>
                <a:lnTo>
                  <a:pt x="30979"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876118" y="6169844"/>
            <a:ext cx="580390" cy="581025"/>
          </a:xfrm>
          <a:custGeom>
            <a:avLst/>
            <a:gdLst/>
            <a:ahLst/>
            <a:cxnLst/>
            <a:rect l="l" t="t" r="r" b="b"/>
            <a:pathLst>
              <a:path w="580390" h="581025">
                <a:moveTo>
                  <a:pt x="290107" y="0"/>
                </a:moveTo>
                <a:lnTo>
                  <a:pt x="243040" y="3795"/>
                </a:lnTo>
                <a:lnTo>
                  <a:pt x="198394" y="14785"/>
                </a:lnTo>
                <a:lnTo>
                  <a:pt x="156767" y="32373"/>
                </a:lnTo>
                <a:lnTo>
                  <a:pt x="118755" y="55961"/>
                </a:lnTo>
                <a:lnTo>
                  <a:pt x="84954" y="84954"/>
                </a:lnTo>
                <a:lnTo>
                  <a:pt x="55961" y="118755"/>
                </a:lnTo>
                <a:lnTo>
                  <a:pt x="32373" y="156767"/>
                </a:lnTo>
                <a:lnTo>
                  <a:pt x="14785" y="198394"/>
                </a:lnTo>
                <a:lnTo>
                  <a:pt x="3795" y="243040"/>
                </a:lnTo>
                <a:lnTo>
                  <a:pt x="0" y="290107"/>
                </a:lnTo>
                <a:lnTo>
                  <a:pt x="3795" y="337182"/>
                </a:lnTo>
                <a:lnTo>
                  <a:pt x="14785" y="381850"/>
                </a:lnTo>
                <a:lnTo>
                  <a:pt x="32373" y="423509"/>
                </a:lnTo>
                <a:lnTo>
                  <a:pt x="55961" y="461561"/>
                </a:lnTo>
                <a:lnTo>
                  <a:pt x="84954" y="495404"/>
                </a:lnTo>
                <a:lnTo>
                  <a:pt x="118755" y="524440"/>
                </a:lnTo>
                <a:lnTo>
                  <a:pt x="156767" y="548067"/>
                </a:lnTo>
                <a:lnTo>
                  <a:pt x="198394" y="565687"/>
                </a:lnTo>
                <a:lnTo>
                  <a:pt x="243039" y="576699"/>
                </a:lnTo>
                <a:lnTo>
                  <a:pt x="290107" y="580504"/>
                </a:lnTo>
                <a:lnTo>
                  <a:pt x="337174" y="576700"/>
                </a:lnTo>
                <a:lnTo>
                  <a:pt x="381819" y="565688"/>
                </a:lnTo>
                <a:lnTo>
                  <a:pt x="423447" y="548068"/>
                </a:lnTo>
                <a:lnTo>
                  <a:pt x="461459" y="524440"/>
                </a:lnTo>
                <a:lnTo>
                  <a:pt x="495260" y="495404"/>
                </a:lnTo>
                <a:lnTo>
                  <a:pt x="524253" y="461561"/>
                </a:lnTo>
                <a:lnTo>
                  <a:pt x="547841" y="423509"/>
                </a:lnTo>
                <a:lnTo>
                  <a:pt x="565428" y="381850"/>
                </a:lnTo>
                <a:lnTo>
                  <a:pt x="576418" y="337183"/>
                </a:lnTo>
                <a:lnTo>
                  <a:pt x="580214" y="290107"/>
                </a:lnTo>
                <a:lnTo>
                  <a:pt x="576418" y="243040"/>
                </a:lnTo>
                <a:lnTo>
                  <a:pt x="565428" y="198394"/>
                </a:lnTo>
                <a:lnTo>
                  <a:pt x="547841" y="156767"/>
                </a:lnTo>
                <a:lnTo>
                  <a:pt x="524252" y="118755"/>
                </a:lnTo>
                <a:lnTo>
                  <a:pt x="495260" y="84954"/>
                </a:lnTo>
                <a:lnTo>
                  <a:pt x="461459" y="55961"/>
                </a:lnTo>
                <a:lnTo>
                  <a:pt x="423447" y="32373"/>
                </a:lnTo>
                <a:lnTo>
                  <a:pt x="381819" y="14785"/>
                </a:lnTo>
                <a:lnTo>
                  <a:pt x="337174" y="3795"/>
                </a:lnTo>
                <a:lnTo>
                  <a:pt x="29010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10104905" y="6169844"/>
            <a:ext cx="581025" cy="581025"/>
          </a:xfrm>
          <a:custGeom>
            <a:avLst/>
            <a:gdLst/>
            <a:ahLst/>
            <a:cxnLst/>
            <a:rect l="l" t="t" r="r" b="b"/>
            <a:pathLst>
              <a:path w="581025" h="581025">
                <a:moveTo>
                  <a:pt x="290107" y="0"/>
                </a:moveTo>
                <a:lnTo>
                  <a:pt x="243040" y="3795"/>
                </a:lnTo>
                <a:lnTo>
                  <a:pt x="198394" y="14785"/>
                </a:lnTo>
                <a:lnTo>
                  <a:pt x="156767" y="32373"/>
                </a:lnTo>
                <a:lnTo>
                  <a:pt x="118755" y="55961"/>
                </a:lnTo>
                <a:lnTo>
                  <a:pt x="84954" y="84954"/>
                </a:lnTo>
                <a:lnTo>
                  <a:pt x="55961" y="118755"/>
                </a:lnTo>
                <a:lnTo>
                  <a:pt x="32373" y="156767"/>
                </a:lnTo>
                <a:lnTo>
                  <a:pt x="14785" y="198394"/>
                </a:lnTo>
                <a:lnTo>
                  <a:pt x="3795" y="243040"/>
                </a:lnTo>
                <a:lnTo>
                  <a:pt x="0" y="290107"/>
                </a:lnTo>
                <a:lnTo>
                  <a:pt x="3795" y="337182"/>
                </a:lnTo>
                <a:lnTo>
                  <a:pt x="14785" y="381850"/>
                </a:lnTo>
                <a:lnTo>
                  <a:pt x="32373" y="423509"/>
                </a:lnTo>
                <a:lnTo>
                  <a:pt x="55962" y="461561"/>
                </a:lnTo>
                <a:lnTo>
                  <a:pt x="84955" y="495404"/>
                </a:lnTo>
                <a:lnTo>
                  <a:pt x="118755" y="524440"/>
                </a:lnTo>
                <a:lnTo>
                  <a:pt x="156768" y="548067"/>
                </a:lnTo>
                <a:lnTo>
                  <a:pt x="198395" y="565687"/>
                </a:lnTo>
                <a:lnTo>
                  <a:pt x="243040" y="576699"/>
                </a:lnTo>
                <a:lnTo>
                  <a:pt x="290107" y="580504"/>
                </a:lnTo>
                <a:lnTo>
                  <a:pt x="337182" y="576700"/>
                </a:lnTo>
                <a:lnTo>
                  <a:pt x="381849" y="565688"/>
                </a:lnTo>
                <a:lnTo>
                  <a:pt x="423509" y="548068"/>
                </a:lnTo>
                <a:lnTo>
                  <a:pt x="461560" y="524440"/>
                </a:lnTo>
                <a:lnTo>
                  <a:pt x="495404" y="495404"/>
                </a:lnTo>
                <a:lnTo>
                  <a:pt x="524440" y="461561"/>
                </a:lnTo>
                <a:lnTo>
                  <a:pt x="548068" y="423509"/>
                </a:lnTo>
                <a:lnTo>
                  <a:pt x="565688" y="381850"/>
                </a:lnTo>
                <a:lnTo>
                  <a:pt x="576700" y="337183"/>
                </a:lnTo>
                <a:lnTo>
                  <a:pt x="580504" y="290107"/>
                </a:lnTo>
                <a:lnTo>
                  <a:pt x="576700" y="243040"/>
                </a:lnTo>
                <a:lnTo>
                  <a:pt x="565688" y="198394"/>
                </a:lnTo>
                <a:lnTo>
                  <a:pt x="548069" y="156767"/>
                </a:lnTo>
                <a:lnTo>
                  <a:pt x="524441" y="118755"/>
                </a:lnTo>
                <a:lnTo>
                  <a:pt x="495405" y="84954"/>
                </a:lnTo>
                <a:lnTo>
                  <a:pt x="461561" y="55961"/>
                </a:lnTo>
                <a:lnTo>
                  <a:pt x="423510" y="32373"/>
                </a:lnTo>
                <a:lnTo>
                  <a:pt x="381850" y="14785"/>
                </a:lnTo>
                <a:lnTo>
                  <a:pt x="337182" y="3795"/>
                </a:lnTo>
                <a:lnTo>
                  <a:pt x="29010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029857" y="6323583"/>
            <a:ext cx="273050" cy="273050"/>
          </a:xfrm>
          <a:custGeom>
            <a:avLst/>
            <a:gdLst/>
            <a:ahLst/>
            <a:cxnLst/>
            <a:rect l="l" t="t" r="r" b="b"/>
            <a:pathLst>
              <a:path w="273050" h="273050">
                <a:moveTo>
                  <a:pt x="136367" y="0"/>
                </a:moveTo>
                <a:lnTo>
                  <a:pt x="179460" y="6954"/>
                </a:lnTo>
                <a:lnTo>
                  <a:pt x="216892" y="26319"/>
                </a:lnTo>
                <a:lnTo>
                  <a:pt x="246416" y="55842"/>
                </a:lnTo>
                <a:lnTo>
                  <a:pt x="265780" y="93275"/>
                </a:lnTo>
                <a:lnTo>
                  <a:pt x="272735" y="136368"/>
                </a:lnTo>
                <a:lnTo>
                  <a:pt x="265780" y="179460"/>
                </a:lnTo>
                <a:lnTo>
                  <a:pt x="246416" y="216892"/>
                </a:lnTo>
                <a:lnTo>
                  <a:pt x="216893" y="246415"/>
                </a:lnTo>
                <a:lnTo>
                  <a:pt x="179460" y="265780"/>
                </a:lnTo>
                <a:lnTo>
                  <a:pt x="136367" y="272735"/>
                </a:lnTo>
                <a:lnTo>
                  <a:pt x="93275" y="265781"/>
                </a:lnTo>
                <a:lnTo>
                  <a:pt x="55842" y="246416"/>
                </a:lnTo>
                <a:lnTo>
                  <a:pt x="26319" y="216893"/>
                </a:lnTo>
                <a:lnTo>
                  <a:pt x="6954" y="179460"/>
                </a:lnTo>
                <a:lnTo>
                  <a:pt x="0" y="136368"/>
                </a:lnTo>
                <a:lnTo>
                  <a:pt x="6954" y="93275"/>
                </a:lnTo>
                <a:lnTo>
                  <a:pt x="26318" y="55842"/>
                </a:lnTo>
                <a:lnTo>
                  <a:pt x="55842" y="26318"/>
                </a:lnTo>
                <a:lnTo>
                  <a:pt x="93275" y="6954"/>
                </a:lnTo>
                <a:lnTo>
                  <a:pt x="13636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10258645" y="6323583"/>
            <a:ext cx="273050" cy="273050"/>
          </a:xfrm>
          <a:custGeom>
            <a:avLst/>
            <a:gdLst/>
            <a:ahLst/>
            <a:cxnLst/>
            <a:rect l="l" t="t" r="r" b="b"/>
            <a:pathLst>
              <a:path w="273050" h="273050">
                <a:moveTo>
                  <a:pt x="136367" y="0"/>
                </a:moveTo>
                <a:lnTo>
                  <a:pt x="179459" y="6954"/>
                </a:lnTo>
                <a:lnTo>
                  <a:pt x="216892" y="26319"/>
                </a:lnTo>
                <a:lnTo>
                  <a:pt x="246415" y="55842"/>
                </a:lnTo>
                <a:lnTo>
                  <a:pt x="265780" y="93275"/>
                </a:lnTo>
                <a:lnTo>
                  <a:pt x="272735" y="136368"/>
                </a:lnTo>
                <a:lnTo>
                  <a:pt x="265780" y="179460"/>
                </a:lnTo>
                <a:lnTo>
                  <a:pt x="246416" y="216892"/>
                </a:lnTo>
                <a:lnTo>
                  <a:pt x="216893" y="246415"/>
                </a:lnTo>
                <a:lnTo>
                  <a:pt x="179460" y="265780"/>
                </a:lnTo>
                <a:lnTo>
                  <a:pt x="136367" y="272735"/>
                </a:lnTo>
                <a:lnTo>
                  <a:pt x="93275" y="265781"/>
                </a:lnTo>
                <a:lnTo>
                  <a:pt x="55842" y="246416"/>
                </a:lnTo>
                <a:lnTo>
                  <a:pt x="26319" y="216893"/>
                </a:lnTo>
                <a:lnTo>
                  <a:pt x="6955" y="179460"/>
                </a:lnTo>
                <a:lnTo>
                  <a:pt x="0" y="136368"/>
                </a:lnTo>
                <a:lnTo>
                  <a:pt x="6954" y="93275"/>
                </a:lnTo>
                <a:lnTo>
                  <a:pt x="26319" y="55842"/>
                </a:lnTo>
                <a:lnTo>
                  <a:pt x="55842" y="26318"/>
                </a:lnTo>
                <a:lnTo>
                  <a:pt x="93275" y="6954"/>
                </a:lnTo>
                <a:lnTo>
                  <a:pt x="13636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txBox="1"/>
          <p:nvPr/>
        </p:nvSpPr>
        <p:spPr>
          <a:xfrm>
            <a:off x="9288425" y="4395495"/>
            <a:ext cx="314325"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245" normalizeH="0" baseline="0" noProof="0" dirty="0">
                <a:ln>
                  <a:noFill/>
                </a:ln>
                <a:solidFill>
                  <a:prstClr val="black"/>
                </a:solidFill>
                <a:effectLst/>
                <a:uLnTx/>
                <a:uFillTx/>
                <a:latin typeface="Lucida Sans Unicode"/>
                <a:ea typeface="+mn-ea"/>
                <a:cs typeface="Lucida Sans Unicode"/>
              </a:rPr>
              <a:t>ℱ</a:t>
            </a:r>
            <a:endParaRPr kumimoji="1" sz="24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7" name="object 27"/>
          <p:cNvSpPr/>
          <p:nvPr/>
        </p:nvSpPr>
        <p:spPr>
          <a:xfrm>
            <a:off x="9306151" y="4773367"/>
            <a:ext cx="288925" cy="123189"/>
          </a:xfrm>
          <a:custGeom>
            <a:avLst/>
            <a:gdLst/>
            <a:ahLst/>
            <a:cxnLst/>
            <a:rect l="l" t="t" r="r" b="b"/>
            <a:pathLst>
              <a:path w="288925" h="123189">
                <a:moveTo>
                  <a:pt x="214234" y="0"/>
                </a:moveTo>
                <a:lnTo>
                  <a:pt x="207951" y="5968"/>
                </a:lnTo>
                <a:lnTo>
                  <a:pt x="213610" y="13816"/>
                </a:lnTo>
                <a:lnTo>
                  <a:pt x="220006" y="21635"/>
                </a:lnTo>
                <a:lnTo>
                  <a:pt x="226814" y="29159"/>
                </a:lnTo>
                <a:lnTo>
                  <a:pt x="236851" y="39265"/>
                </a:lnTo>
                <a:lnTo>
                  <a:pt x="238107" y="41150"/>
                </a:lnTo>
                <a:lnTo>
                  <a:pt x="238107" y="47118"/>
                </a:lnTo>
                <a:lnTo>
                  <a:pt x="233081" y="50888"/>
                </a:lnTo>
                <a:lnTo>
                  <a:pt x="0" y="50888"/>
                </a:lnTo>
                <a:lnTo>
                  <a:pt x="0" y="71620"/>
                </a:lnTo>
                <a:lnTo>
                  <a:pt x="235280" y="71620"/>
                </a:lnTo>
                <a:lnTo>
                  <a:pt x="237793" y="74762"/>
                </a:lnTo>
                <a:lnTo>
                  <a:pt x="237793" y="80416"/>
                </a:lnTo>
                <a:lnTo>
                  <a:pt x="236223" y="83871"/>
                </a:lnTo>
                <a:lnTo>
                  <a:pt x="233396" y="86698"/>
                </a:lnTo>
                <a:lnTo>
                  <a:pt x="226411" y="94061"/>
                </a:lnTo>
                <a:lnTo>
                  <a:pt x="219692" y="101541"/>
                </a:lnTo>
                <a:lnTo>
                  <a:pt x="213385" y="109139"/>
                </a:lnTo>
                <a:lnTo>
                  <a:pt x="207637" y="116855"/>
                </a:lnTo>
                <a:lnTo>
                  <a:pt x="213920" y="122823"/>
                </a:lnTo>
                <a:lnTo>
                  <a:pt x="230107" y="105188"/>
                </a:lnTo>
                <a:lnTo>
                  <a:pt x="247767" y="88701"/>
                </a:lnTo>
                <a:lnTo>
                  <a:pt x="267194" y="74276"/>
                </a:lnTo>
                <a:lnTo>
                  <a:pt x="288682" y="62825"/>
                </a:lnTo>
                <a:lnTo>
                  <a:pt x="288682" y="59684"/>
                </a:lnTo>
                <a:lnTo>
                  <a:pt x="267198" y="48370"/>
                </a:lnTo>
                <a:lnTo>
                  <a:pt x="247806" y="33964"/>
                </a:lnTo>
                <a:lnTo>
                  <a:pt x="230240" y="17497"/>
                </a:lnTo>
                <a:lnTo>
                  <a:pt x="21423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txBox="1"/>
          <p:nvPr/>
        </p:nvSpPr>
        <p:spPr>
          <a:xfrm>
            <a:off x="9577107" y="4710643"/>
            <a:ext cx="149860" cy="293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1" sz="1750" b="0" i="1" u="none" strike="noStrike" kern="1200" cap="none" spc="0" normalizeH="0" baseline="0" noProof="0" dirty="0">
                <a:ln>
                  <a:noFill/>
                </a:ln>
                <a:solidFill>
                  <a:prstClr val="black"/>
                </a:solidFill>
                <a:effectLst/>
                <a:uLnTx/>
                <a:uFillTx/>
                <a:latin typeface="Times New Roman"/>
                <a:ea typeface="+mn-ea"/>
                <a:cs typeface="Times New Roman"/>
              </a:rPr>
              <a:t>L</a:t>
            </a:r>
            <a:endParaRPr kumimoji="1" sz="17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29" name="object 29"/>
          <p:cNvSpPr/>
          <p:nvPr/>
        </p:nvSpPr>
        <p:spPr>
          <a:xfrm>
            <a:off x="9120621" y="4836039"/>
            <a:ext cx="0" cy="445770"/>
          </a:xfrm>
          <a:custGeom>
            <a:avLst/>
            <a:gdLst/>
            <a:ahLst/>
            <a:cxnLst/>
            <a:rect l="l" t="t" r="r" b="b"/>
            <a:pathLst>
              <a:path h="445770">
                <a:moveTo>
                  <a:pt x="0" y="0"/>
                </a:moveTo>
                <a:lnTo>
                  <a:pt x="0" y="445723"/>
                </a:lnTo>
              </a:path>
            </a:pathLst>
          </a:custGeom>
          <a:ln w="31412">
            <a:solidFill>
              <a:srgbClr val="043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9051514" y="4713530"/>
            <a:ext cx="138430" cy="138430"/>
          </a:xfrm>
          <a:custGeom>
            <a:avLst/>
            <a:gdLst/>
            <a:ahLst/>
            <a:cxnLst/>
            <a:rect l="l" t="t" r="r" b="b"/>
            <a:pathLst>
              <a:path w="138429" h="138429">
                <a:moveTo>
                  <a:pt x="69107" y="0"/>
                </a:moveTo>
                <a:lnTo>
                  <a:pt x="0" y="138215"/>
                </a:lnTo>
                <a:lnTo>
                  <a:pt x="138215" y="138215"/>
                </a:lnTo>
                <a:lnTo>
                  <a:pt x="69107" y="0"/>
                </a:lnTo>
                <a:close/>
              </a:path>
            </a:pathLst>
          </a:custGeom>
          <a:solidFill>
            <a:srgbClr val="043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9116281" y="5109380"/>
            <a:ext cx="433705" cy="168275"/>
          </a:xfrm>
          <a:custGeom>
            <a:avLst/>
            <a:gdLst/>
            <a:ahLst/>
            <a:cxnLst/>
            <a:rect l="l" t="t" r="r" b="b"/>
            <a:pathLst>
              <a:path w="433704" h="168275">
                <a:moveTo>
                  <a:pt x="0" y="168043"/>
                </a:moveTo>
                <a:lnTo>
                  <a:pt x="418723" y="5678"/>
                </a:lnTo>
                <a:lnTo>
                  <a:pt x="433367" y="0"/>
                </a:lnTo>
              </a:path>
            </a:pathLst>
          </a:custGeom>
          <a:ln w="31412">
            <a:solidFill>
              <a:srgbClr val="00F9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9510020" y="5050625"/>
            <a:ext cx="154305" cy="128905"/>
          </a:xfrm>
          <a:custGeom>
            <a:avLst/>
            <a:gdLst/>
            <a:ahLst/>
            <a:cxnLst/>
            <a:rect l="l" t="t" r="r" b="b"/>
            <a:pathLst>
              <a:path w="154304" h="128904">
                <a:moveTo>
                  <a:pt x="0" y="0"/>
                </a:moveTo>
                <a:lnTo>
                  <a:pt x="49970" y="128867"/>
                </a:lnTo>
                <a:lnTo>
                  <a:pt x="153851" y="14464"/>
                </a:lnTo>
                <a:lnTo>
                  <a:pt x="0" y="0"/>
                </a:lnTo>
                <a:close/>
              </a:path>
            </a:pathLst>
          </a:custGeom>
          <a:solidFill>
            <a:srgbClr val="00F9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9116281" y="5276313"/>
            <a:ext cx="480059" cy="116839"/>
          </a:xfrm>
          <a:custGeom>
            <a:avLst/>
            <a:gdLst/>
            <a:ahLst/>
            <a:cxnLst/>
            <a:rect l="l" t="t" r="r" b="b"/>
            <a:pathLst>
              <a:path w="480059" h="116839">
                <a:moveTo>
                  <a:pt x="0" y="0"/>
                </a:moveTo>
                <a:lnTo>
                  <a:pt x="464482" y="112542"/>
                </a:lnTo>
                <a:lnTo>
                  <a:pt x="479747" y="116240"/>
                </a:lnTo>
              </a:path>
            </a:pathLst>
          </a:custGeom>
          <a:ln w="31412">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9564490" y="5321691"/>
            <a:ext cx="151130" cy="134620"/>
          </a:xfrm>
          <a:custGeom>
            <a:avLst/>
            <a:gdLst/>
            <a:ahLst/>
            <a:cxnLst/>
            <a:rect l="l" t="t" r="r" b="b"/>
            <a:pathLst>
              <a:path w="151129" h="134620">
                <a:moveTo>
                  <a:pt x="32547" y="0"/>
                </a:moveTo>
                <a:lnTo>
                  <a:pt x="0" y="134328"/>
                </a:lnTo>
                <a:lnTo>
                  <a:pt x="150602" y="99711"/>
                </a:lnTo>
                <a:lnTo>
                  <a:pt x="32547"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070781" y="5223712"/>
            <a:ext cx="99679" cy="9967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8162228" y="6023179"/>
            <a:ext cx="0" cy="445770"/>
          </a:xfrm>
          <a:custGeom>
            <a:avLst/>
            <a:gdLst/>
            <a:ahLst/>
            <a:cxnLst/>
            <a:rect l="l" t="t" r="r" b="b"/>
            <a:pathLst>
              <a:path h="445770">
                <a:moveTo>
                  <a:pt x="0" y="0"/>
                </a:moveTo>
                <a:lnTo>
                  <a:pt x="0" y="445723"/>
                </a:lnTo>
              </a:path>
            </a:pathLst>
          </a:custGeom>
          <a:ln w="31412">
            <a:solidFill>
              <a:srgbClr val="043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8093119" y="5900670"/>
            <a:ext cx="138430" cy="138430"/>
          </a:xfrm>
          <a:custGeom>
            <a:avLst/>
            <a:gdLst/>
            <a:ahLst/>
            <a:cxnLst/>
            <a:rect l="l" t="t" r="r" b="b"/>
            <a:pathLst>
              <a:path w="138429" h="138429">
                <a:moveTo>
                  <a:pt x="69107" y="0"/>
                </a:moveTo>
                <a:lnTo>
                  <a:pt x="0" y="138215"/>
                </a:lnTo>
                <a:lnTo>
                  <a:pt x="138215" y="138215"/>
                </a:lnTo>
                <a:lnTo>
                  <a:pt x="69107" y="0"/>
                </a:lnTo>
                <a:close/>
              </a:path>
            </a:pathLst>
          </a:custGeom>
          <a:solidFill>
            <a:srgbClr val="043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8157888" y="6296520"/>
            <a:ext cx="433705" cy="168275"/>
          </a:xfrm>
          <a:custGeom>
            <a:avLst/>
            <a:gdLst/>
            <a:ahLst/>
            <a:cxnLst/>
            <a:rect l="l" t="t" r="r" b="b"/>
            <a:pathLst>
              <a:path w="433704" h="168275">
                <a:moveTo>
                  <a:pt x="0" y="168043"/>
                </a:moveTo>
                <a:lnTo>
                  <a:pt x="418723" y="5678"/>
                </a:lnTo>
                <a:lnTo>
                  <a:pt x="433367" y="0"/>
                </a:lnTo>
              </a:path>
            </a:pathLst>
          </a:custGeom>
          <a:ln w="31412">
            <a:solidFill>
              <a:srgbClr val="00F9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8551627" y="6237764"/>
            <a:ext cx="154305" cy="128905"/>
          </a:xfrm>
          <a:custGeom>
            <a:avLst/>
            <a:gdLst/>
            <a:ahLst/>
            <a:cxnLst/>
            <a:rect l="l" t="t" r="r" b="b"/>
            <a:pathLst>
              <a:path w="154304" h="128904">
                <a:moveTo>
                  <a:pt x="0" y="0"/>
                </a:moveTo>
                <a:lnTo>
                  <a:pt x="49969" y="128867"/>
                </a:lnTo>
                <a:lnTo>
                  <a:pt x="153850" y="14464"/>
                </a:lnTo>
                <a:lnTo>
                  <a:pt x="0" y="0"/>
                </a:lnTo>
                <a:close/>
              </a:path>
            </a:pathLst>
          </a:custGeom>
          <a:solidFill>
            <a:srgbClr val="00F9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8157888" y="6463453"/>
            <a:ext cx="480059" cy="116839"/>
          </a:xfrm>
          <a:custGeom>
            <a:avLst/>
            <a:gdLst/>
            <a:ahLst/>
            <a:cxnLst/>
            <a:rect l="l" t="t" r="r" b="b"/>
            <a:pathLst>
              <a:path w="480059" h="116840">
                <a:moveTo>
                  <a:pt x="0" y="0"/>
                </a:moveTo>
                <a:lnTo>
                  <a:pt x="464482" y="112542"/>
                </a:lnTo>
                <a:lnTo>
                  <a:pt x="479747" y="116240"/>
                </a:lnTo>
              </a:path>
            </a:pathLst>
          </a:custGeom>
          <a:ln w="31412">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8606097" y="6508831"/>
            <a:ext cx="151130" cy="134620"/>
          </a:xfrm>
          <a:custGeom>
            <a:avLst/>
            <a:gdLst/>
            <a:ahLst/>
            <a:cxnLst/>
            <a:rect l="l" t="t" r="r" b="b"/>
            <a:pathLst>
              <a:path w="151129" h="134620">
                <a:moveTo>
                  <a:pt x="32547" y="0"/>
                </a:moveTo>
                <a:lnTo>
                  <a:pt x="0" y="134328"/>
                </a:lnTo>
                <a:lnTo>
                  <a:pt x="150602" y="99711"/>
                </a:lnTo>
                <a:lnTo>
                  <a:pt x="32547"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8112387" y="6410852"/>
            <a:ext cx="99679" cy="9967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8384526" y="6964248"/>
            <a:ext cx="288925" cy="123189"/>
          </a:xfrm>
          <a:custGeom>
            <a:avLst/>
            <a:gdLst/>
            <a:ahLst/>
            <a:cxnLst/>
            <a:rect l="l" t="t" r="r" b="b"/>
            <a:pathLst>
              <a:path w="288925" h="123190">
                <a:moveTo>
                  <a:pt x="214234" y="0"/>
                </a:moveTo>
                <a:lnTo>
                  <a:pt x="207951" y="5968"/>
                </a:lnTo>
                <a:lnTo>
                  <a:pt x="213610" y="13816"/>
                </a:lnTo>
                <a:lnTo>
                  <a:pt x="220006" y="21635"/>
                </a:lnTo>
                <a:lnTo>
                  <a:pt x="226814" y="29159"/>
                </a:lnTo>
                <a:lnTo>
                  <a:pt x="236851" y="39265"/>
                </a:lnTo>
                <a:lnTo>
                  <a:pt x="238107" y="41150"/>
                </a:lnTo>
                <a:lnTo>
                  <a:pt x="238107" y="47118"/>
                </a:lnTo>
                <a:lnTo>
                  <a:pt x="233081" y="50888"/>
                </a:lnTo>
                <a:lnTo>
                  <a:pt x="0" y="50888"/>
                </a:lnTo>
                <a:lnTo>
                  <a:pt x="0" y="71620"/>
                </a:lnTo>
                <a:lnTo>
                  <a:pt x="235280" y="71620"/>
                </a:lnTo>
                <a:lnTo>
                  <a:pt x="237793" y="74762"/>
                </a:lnTo>
                <a:lnTo>
                  <a:pt x="237793" y="80416"/>
                </a:lnTo>
                <a:lnTo>
                  <a:pt x="236223" y="83871"/>
                </a:lnTo>
                <a:lnTo>
                  <a:pt x="233396" y="86698"/>
                </a:lnTo>
                <a:lnTo>
                  <a:pt x="226411" y="94061"/>
                </a:lnTo>
                <a:lnTo>
                  <a:pt x="219692" y="101541"/>
                </a:lnTo>
                <a:lnTo>
                  <a:pt x="213385" y="109139"/>
                </a:lnTo>
                <a:lnTo>
                  <a:pt x="207637" y="116855"/>
                </a:lnTo>
                <a:lnTo>
                  <a:pt x="213920" y="122823"/>
                </a:lnTo>
                <a:lnTo>
                  <a:pt x="230107" y="105188"/>
                </a:lnTo>
                <a:lnTo>
                  <a:pt x="247767" y="88701"/>
                </a:lnTo>
                <a:lnTo>
                  <a:pt x="267194" y="74276"/>
                </a:lnTo>
                <a:lnTo>
                  <a:pt x="288682" y="62825"/>
                </a:lnTo>
                <a:lnTo>
                  <a:pt x="288682" y="59684"/>
                </a:lnTo>
                <a:lnTo>
                  <a:pt x="267198" y="48370"/>
                </a:lnTo>
                <a:lnTo>
                  <a:pt x="247806" y="33964"/>
                </a:lnTo>
                <a:lnTo>
                  <a:pt x="230240" y="17497"/>
                </a:lnTo>
                <a:lnTo>
                  <a:pt x="21423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8366800" y="6586376"/>
            <a:ext cx="500380" cy="608330"/>
          </a:xfrm>
          <a:prstGeom prst="rect">
            <a:avLst/>
          </a:prstGeom>
        </p:spPr>
        <p:txBody>
          <a:bodyPr vert="horz" wrap="square" lIns="0" tIns="15240" rIns="0" bIns="0" rtlCol="0">
            <a:spAutoFit/>
          </a:bodyPr>
          <a:lstStyle/>
          <a:p>
            <a:pPr marL="12700" marR="0" lvl="0" indent="0" algn="l" defTabSz="914400" rtl="0" eaLnBrk="1" fontAlgn="auto" latinLnBrk="0" hangingPunct="1">
              <a:lnSpc>
                <a:spcPts val="2700"/>
              </a:lnSpc>
              <a:spcBef>
                <a:spcPts val="120"/>
              </a:spcBef>
              <a:spcAft>
                <a:spcPts val="0"/>
              </a:spcAft>
              <a:buClrTx/>
              <a:buSzTx/>
              <a:buFontTx/>
              <a:buNone/>
              <a:tabLst/>
              <a:defRPr/>
            </a:pPr>
            <a:r>
              <a:rPr kumimoji="1" sz="2450" b="0" i="0" u="none" strike="noStrike" kern="1200" cap="none" spc="245" normalizeH="0" baseline="0" noProof="0" dirty="0">
                <a:ln>
                  <a:noFill/>
                </a:ln>
                <a:solidFill>
                  <a:prstClr val="black"/>
                </a:solidFill>
                <a:effectLst/>
                <a:uLnTx/>
                <a:uFillTx/>
                <a:latin typeface="Lucida Sans Unicode"/>
                <a:ea typeface="+mn-ea"/>
                <a:cs typeface="Lucida Sans Unicode"/>
              </a:rPr>
              <a:t>ℱ</a:t>
            </a:r>
            <a:endParaRPr kumimoji="1" sz="2450" b="0" i="0" u="none" strike="noStrike" kern="1200" cap="none" spc="0" normalizeH="0" baseline="0" noProof="0">
              <a:ln>
                <a:noFill/>
              </a:ln>
              <a:solidFill>
                <a:prstClr val="black"/>
              </a:solidFill>
              <a:effectLst/>
              <a:uLnTx/>
              <a:uFillTx/>
              <a:latin typeface="Lucida Sans Unicode"/>
              <a:ea typeface="+mn-ea"/>
              <a:cs typeface="Lucida Sans Unicode"/>
            </a:endParaRPr>
          </a:p>
          <a:p>
            <a:pPr marL="300990" marR="0" lvl="0" indent="0" algn="l" defTabSz="914400" rtl="0" eaLnBrk="1" fontAlgn="auto" latinLnBrk="0" hangingPunct="1">
              <a:lnSpc>
                <a:spcPts val="1860"/>
              </a:lnSpc>
              <a:spcBef>
                <a:spcPts val="0"/>
              </a:spcBef>
              <a:spcAft>
                <a:spcPts val="0"/>
              </a:spcAft>
              <a:buClrTx/>
              <a:buSzTx/>
              <a:buFontTx/>
              <a:buNone/>
              <a:tabLst/>
              <a:defRPr/>
            </a:pPr>
            <a:r>
              <a:rPr kumimoji="1" sz="1750" b="0" i="1" u="none" strike="noStrike" kern="1200" cap="none" spc="5" normalizeH="0" baseline="0" noProof="0" dirty="0">
                <a:ln>
                  <a:noFill/>
                </a:ln>
                <a:solidFill>
                  <a:prstClr val="black"/>
                </a:solidFill>
                <a:effectLst/>
                <a:uLnTx/>
                <a:uFillTx/>
                <a:latin typeface="Times New Roman"/>
                <a:ea typeface="+mn-ea"/>
                <a:cs typeface="Times New Roman"/>
              </a:rPr>
              <a:t>W</a:t>
            </a:r>
            <a:endParaRPr kumimoji="1" sz="17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45" name="object 45"/>
          <p:cNvSpPr/>
          <p:nvPr/>
        </p:nvSpPr>
        <p:spPr>
          <a:xfrm>
            <a:off x="7648664" y="4855156"/>
            <a:ext cx="1520005" cy="171292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8036333" y="5217730"/>
            <a:ext cx="888365" cy="1213485"/>
          </a:xfrm>
          <a:custGeom>
            <a:avLst/>
            <a:gdLst/>
            <a:ahLst/>
            <a:cxnLst/>
            <a:rect l="l" t="t" r="r" b="b"/>
            <a:pathLst>
              <a:path w="888365" h="1213485">
                <a:moveTo>
                  <a:pt x="92529" y="1213422"/>
                </a:moveTo>
                <a:lnTo>
                  <a:pt x="71561" y="1169647"/>
                </a:lnTo>
                <a:lnTo>
                  <a:pt x="53312" y="1125129"/>
                </a:lnTo>
                <a:lnTo>
                  <a:pt x="37766" y="1079979"/>
                </a:lnTo>
                <a:lnTo>
                  <a:pt x="24906" y="1034309"/>
                </a:lnTo>
                <a:lnTo>
                  <a:pt x="14716" y="988232"/>
                </a:lnTo>
                <a:lnTo>
                  <a:pt x="7179" y="941860"/>
                </a:lnTo>
                <a:lnTo>
                  <a:pt x="2279" y="895303"/>
                </a:lnTo>
                <a:lnTo>
                  <a:pt x="0" y="848675"/>
                </a:lnTo>
                <a:lnTo>
                  <a:pt x="324" y="802086"/>
                </a:lnTo>
                <a:lnTo>
                  <a:pt x="3236" y="755649"/>
                </a:lnTo>
                <a:lnTo>
                  <a:pt x="8719" y="709476"/>
                </a:lnTo>
                <a:lnTo>
                  <a:pt x="16757" y="663678"/>
                </a:lnTo>
                <a:lnTo>
                  <a:pt x="27333" y="618368"/>
                </a:lnTo>
                <a:lnTo>
                  <a:pt x="40431" y="573657"/>
                </a:lnTo>
                <a:lnTo>
                  <a:pt x="56034" y="529658"/>
                </a:lnTo>
                <a:lnTo>
                  <a:pt x="74126" y="486481"/>
                </a:lnTo>
                <a:lnTo>
                  <a:pt x="94691" y="444240"/>
                </a:lnTo>
                <a:lnTo>
                  <a:pt x="117711" y="403045"/>
                </a:lnTo>
                <a:lnTo>
                  <a:pt x="143171" y="363010"/>
                </a:lnTo>
                <a:lnTo>
                  <a:pt x="171054" y="324244"/>
                </a:lnTo>
                <a:lnTo>
                  <a:pt x="201344" y="286862"/>
                </a:lnTo>
                <a:lnTo>
                  <a:pt x="234024" y="250974"/>
                </a:lnTo>
                <a:lnTo>
                  <a:pt x="270760" y="215197"/>
                </a:lnTo>
                <a:lnTo>
                  <a:pt x="309348" y="182027"/>
                </a:lnTo>
                <a:lnTo>
                  <a:pt x="349652" y="151503"/>
                </a:lnTo>
                <a:lnTo>
                  <a:pt x="391535" y="123661"/>
                </a:lnTo>
                <a:lnTo>
                  <a:pt x="434861" y="98540"/>
                </a:lnTo>
                <a:lnTo>
                  <a:pt x="479494" y="76176"/>
                </a:lnTo>
                <a:lnTo>
                  <a:pt x="525297" y="56608"/>
                </a:lnTo>
                <a:lnTo>
                  <a:pt x="572133" y="39872"/>
                </a:lnTo>
                <a:lnTo>
                  <a:pt x="619867" y="26007"/>
                </a:lnTo>
                <a:lnTo>
                  <a:pt x="668363" y="15050"/>
                </a:lnTo>
                <a:lnTo>
                  <a:pt x="717483" y="7038"/>
                </a:lnTo>
                <a:lnTo>
                  <a:pt x="767091" y="2008"/>
                </a:lnTo>
                <a:lnTo>
                  <a:pt x="817052" y="0"/>
                </a:lnTo>
                <a:lnTo>
                  <a:pt x="867229" y="1049"/>
                </a:lnTo>
                <a:lnTo>
                  <a:pt x="887952" y="4371"/>
                </a:lnTo>
              </a:path>
            </a:pathLst>
          </a:custGeom>
          <a:ln w="41883">
            <a:solidFill>
              <a:srgbClr val="F8BA00"/>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8889685" y="5131941"/>
            <a:ext cx="187960" cy="173990"/>
          </a:xfrm>
          <a:custGeom>
            <a:avLst/>
            <a:gdLst/>
            <a:ahLst/>
            <a:cxnLst/>
            <a:rect l="l" t="t" r="r" b="b"/>
            <a:pathLst>
              <a:path w="187959" h="173989">
                <a:moveTo>
                  <a:pt x="27846" y="0"/>
                </a:moveTo>
                <a:lnTo>
                  <a:pt x="0" y="173692"/>
                </a:lnTo>
                <a:lnTo>
                  <a:pt x="187616" y="114691"/>
                </a:lnTo>
                <a:lnTo>
                  <a:pt x="27846" y="0"/>
                </a:lnTo>
                <a:close/>
              </a:path>
            </a:pathLst>
          </a:custGeom>
          <a:solidFill>
            <a:srgbClr val="F8B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2981668" y="3543913"/>
            <a:ext cx="3823335" cy="53276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1" sz="3300" b="0" i="0" u="none" strike="noStrike" kern="1200" cap="none" spc="-95" normalizeH="0" baseline="0" noProof="0" dirty="0">
                <a:ln>
                  <a:noFill/>
                </a:ln>
                <a:solidFill>
                  <a:srgbClr val="002A5C"/>
                </a:solidFill>
                <a:effectLst/>
                <a:uLnTx/>
                <a:uFillTx/>
                <a:latin typeface="Arial"/>
                <a:ea typeface="+mn-ea"/>
                <a:cs typeface="Arial"/>
              </a:rPr>
              <a:t>Temporal</a:t>
            </a:r>
            <a:r>
              <a:rPr kumimoji="1" sz="3300" b="0" i="0" u="none" strike="noStrike" kern="1200" cap="none" spc="40" normalizeH="0" baseline="0" noProof="0" dirty="0">
                <a:ln>
                  <a:noFill/>
                </a:ln>
                <a:solidFill>
                  <a:srgbClr val="002A5C"/>
                </a:solidFill>
                <a:effectLst/>
                <a:uLnTx/>
                <a:uFillTx/>
                <a:latin typeface="Arial"/>
                <a:ea typeface="+mn-ea"/>
                <a:cs typeface="Arial"/>
              </a:rPr>
              <a:t> </a:t>
            </a:r>
            <a:r>
              <a:rPr kumimoji="1" sz="3300" b="0" i="0" u="none" strike="noStrike" kern="1200" cap="none" spc="-10" normalizeH="0" baseline="0" noProof="0" dirty="0">
                <a:ln>
                  <a:noFill/>
                </a:ln>
                <a:solidFill>
                  <a:srgbClr val="002A5C"/>
                </a:solidFill>
                <a:effectLst/>
                <a:uLnTx/>
                <a:uFillTx/>
                <a:latin typeface="Arial"/>
                <a:ea typeface="+mn-ea"/>
                <a:cs typeface="Arial"/>
              </a:rPr>
              <a:t>Calibration</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49" name="object 49"/>
          <p:cNvSpPr/>
          <p:nvPr/>
        </p:nvSpPr>
        <p:spPr>
          <a:xfrm>
            <a:off x="12185252" y="3387970"/>
            <a:ext cx="5406390" cy="4520565"/>
          </a:xfrm>
          <a:custGeom>
            <a:avLst/>
            <a:gdLst/>
            <a:ahLst/>
            <a:cxnLst/>
            <a:rect l="l" t="t" r="r" b="b"/>
            <a:pathLst>
              <a:path w="5406390" h="4520565">
                <a:moveTo>
                  <a:pt x="409945" y="0"/>
                </a:moveTo>
                <a:lnTo>
                  <a:pt x="4996416" y="0"/>
                </a:lnTo>
                <a:lnTo>
                  <a:pt x="5060484" y="160"/>
                </a:lnTo>
                <a:lnTo>
                  <a:pt x="5113623" y="1285"/>
                </a:lnTo>
                <a:lnTo>
                  <a:pt x="5158787" y="4339"/>
                </a:lnTo>
                <a:lnTo>
                  <a:pt x="5198931" y="10285"/>
                </a:lnTo>
                <a:lnTo>
                  <a:pt x="5237012" y="20089"/>
                </a:lnTo>
                <a:lnTo>
                  <a:pt x="5286048" y="44307"/>
                </a:lnTo>
                <a:lnTo>
                  <a:pt x="5328187" y="78173"/>
                </a:lnTo>
                <a:lnTo>
                  <a:pt x="5362053" y="120312"/>
                </a:lnTo>
                <a:lnTo>
                  <a:pt x="5386272" y="169348"/>
                </a:lnTo>
                <a:lnTo>
                  <a:pt x="5396075" y="207444"/>
                </a:lnTo>
                <a:lnTo>
                  <a:pt x="5402021" y="247690"/>
                </a:lnTo>
                <a:lnTo>
                  <a:pt x="5405075" y="293131"/>
                </a:lnTo>
                <a:lnTo>
                  <a:pt x="5406200" y="346809"/>
                </a:lnTo>
                <a:lnTo>
                  <a:pt x="5406361" y="411767"/>
                </a:lnTo>
                <a:lnTo>
                  <a:pt x="5406361" y="4110356"/>
                </a:lnTo>
                <a:lnTo>
                  <a:pt x="5406200" y="4174424"/>
                </a:lnTo>
                <a:lnTo>
                  <a:pt x="5405075" y="4227563"/>
                </a:lnTo>
                <a:lnTo>
                  <a:pt x="5402021" y="4272727"/>
                </a:lnTo>
                <a:lnTo>
                  <a:pt x="5396075" y="4312872"/>
                </a:lnTo>
                <a:lnTo>
                  <a:pt x="5386272" y="4350953"/>
                </a:lnTo>
                <a:lnTo>
                  <a:pt x="5362053" y="4399989"/>
                </a:lnTo>
                <a:lnTo>
                  <a:pt x="5328187" y="4442127"/>
                </a:lnTo>
                <a:lnTo>
                  <a:pt x="5286048" y="4475994"/>
                </a:lnTo>
                <a:lnTo>
                  <a:pt x="5237012" y="4500212"/>
                </a:lnTo>
                <a:lnTo>
                  <a:pt x="5198917" y="4510016"/>
                </a:lnTo>
                <a:lnTo>
                  <a:pt x="5158670" y="4515962"/>
                </a:lnTo>
                <a:lnTo>
                  <a:pt x="5113229" y="4519016"/>
                </a:lnTo>
                <a:lnTo>
                  <a:pt x="5059551" y="4520141"/>
                </a:lnTo>
                <a:lnTo>
                  <a:pt x="4994593" y="4520302"/>
                </a:lnTo>
                <a:lnTo>
                  <a:pt x="409945" y="4520302"/>
                </a:lnTo>
                <a:lnTo>
                  <a:pt x="345876" y="4520141"/>
                </a:lnTo>
                <a:lnTo>
                  <a:pt x="292738" y="4519016"/>
                </a:lnTo>
                <a:lnTo>
                  <a:pt x="247574" y="4515962"/>
                </a:lnTo>
                <a:lnTo>
                  <a:pt x="207429" y="4510016"/>
                </a:lnTo>
                <a:lnTo>
                  <a:pt x="169348" y="4500212"/>
                </a:lnTo>
                <a:lnTo>
                  <a:pt x="120312" y="4475994"/>
                </a:lnTo>
                <a:lnTo>
                  <a:pt x="78173" y="4442127"/>
                </a:lnTo>
                <a:lnTo>
                  <a:pt x="44307" y="4399989"/>
                </a:lnTo>
                <a:lnTo>
                  <a:pt x="20089" y="4350953"/>
                </a:lnTo>
                <a:lnTo>
                  <a:pt x="10285" y="4312858"/>
                </a:lnTo>
                <a:lnTo>
                  <a:pt x="4339" y="4272611"/>
                </a:lnTo>
                <a:lnTo>
                  <a:pt x="1285" y="4227170"/>
                </a:lnTo>
                <a:lnTo>
                  <a:pt x="160" y="4173492"/>
                </a:lnTo>
                <a:lnTo>
                  <a:pt x="0" y="4108534"/>
                </a:lnTo>
                <a:lnTo>
                  <a:pt x="0" y="409945"/>
                </a:lnTo>
                <a:lnTo>
                  <a:pt x="160" y="345876"/>
                </a:lnTo>
                <a:lnTo>
                  <a:pt x="1285" y="292738"/>
                </a:lnTo>
                <a:lnTo>
                  <a:pt x="4339" y="247574"/>
                </a:lnTo>
                <a:lnTo>
                  <a:pt x="10285" y="207429"/>
                </a:lnTo>
                <a:lnTo>
                  <a:pt x="20089" y="169348"/>
                </a:lnTo>
                <a:lnTo>
                  <a:pt x="44307" y="120312"/>
                </a:lnTo>
                <a:lnTo>
                  <a:pt x="78173" y="78173"/>
                </a:lnTo>
                <a:lnTo>
                  <a:pt x="120312" y="44307"/>
                </a:lnTo>
                <a:lnTo>
                  <a:pt x="169348" y="20089"/>
                </a:lnTo>
                <a:lnTo>
                  <a:pt x="207444" y="10285"/>
                </a:lnTo>
                <a:lnTo>
                  <a:pt x="247690" y="4339"/>
                </a:lnTo>
                <a:lnTo>
                  <a:pt x="293131" y="1285"/>
                </a:lnTo>
                <a:lnTo>
                  <a:pt x="346809" y="160"/>
                </a:lnTo>
                <a:lnTo>
                  <a:pt x="411767" y="0"/>
                </a:lnTo>
                <a:lnTo>
                  <a:pt x="409945" y="0"/>
                </a:lnTo>
                <a:close/>
              </a:path>
            </a:pathLst>
          </a:custGeom>
          <a:ln w="41883">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450533" y="5147231"/>
            <a:ext cx="527554" cy="238210"/>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4450533" y="5147231"/>
            <a:ext cx="527685" cy="238760"/>
          </a:xfrm>
          <a:custGeom>
            <a:avLst/>
            <a:gdLst/>
            <a:ahLst/>
            <a:cxnLst/>
            <a:rect l="l" t="t" r="r" b="b"/>
            <a:pathLst>
              <a:path w="527684" h="238760">
                <a:moveTo>
                  <a:pt x="263697" y="0"/>
                </a:moveTo>
                <a:lnTo>
                  <a:pt x="212801" y="4888"/>
                </a:lnTo>
                <a:lnTo>
                  <a:pt x="163432" y="19547"/>
                </a:lnTo>
                <a:lnTo>
                  <a:pt x="117095" y="43963"/>
                </a:lnTo>
                <a:lnTo>
                  <a:pt x="75294" y="78126"/>
                </a:lnTo>
                <a:lnTo>
                  <a:pt x="45499" y="113823"/>
                </a:lnTo>
                <a:lnTo>
                  <a:pt x="23176" y="153048"/>
                </a:lnTo>
                <a:lnTo>
                  <a:pt x="8089" y="194833"/>
                </a:lnTo>
                <a:lnTo>
                  <a:pt x="0" y="238210"/>
                </a:lnTo>
                <a:lnTo>
                  <a:pt x="527561" y="238210"/>
                </a:lnTo>
                <a:lnTo>
                  <a:pt x="519472" y="194832"/>
                </a:lnTo>
                <a:lnTo>
                  <a:pt x="504385" y="153048"/>
                </a:lnTo>
                <a:lnTo>
                  <a:pt x="482062" y="113823"/>
                </a:lnTo>
                <a:lnTo>
                  <a:pt x="452266" y="78126"/>
                </a:lnTo>
                <a:lnTo>
                  <a:pt x="410439" y="43963"/>
                </a:lnTo>
                <a:lnTo>
                  <a:pt x="364044" y="19547"/>
                </a:lnTo>
                <a:lnTo>
                  <a:pt x="314619" y="4888"/>
                </a:lnTo>
                <a:lnTo>
                  <a:pt x="263697"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4824271" y="5547431"/>
            <a:ext cx="441959" cy="658495"/>
          </a:xfrm>
          <a:custGeom>
            <a:avLst/>
            <a:gdLst/>
            <a:ahLst/>
            <a:cxnLst/>
            <a:rect l="l" t="t" r="r" b="b"/>
            <a:pathLst>
              <a:path w="441959" h="658495">
                <a:moveTo>
                  <a:pt x="193658" y="416600"/>
                </a:moveTo>
                <a:lnTo>
                  <a:pt x="110257" y="416600"/>
                </a:lnTo>
                <a:lnTo>
                  <a:pt x="110257" y="602232"/>
                </a:lnTo>
                <a:lnTo>
                  <a:pt x="108928" y="606051"/>
                </a:lnTo>
                <a:lnTo>
                  <a:pt x="86593" y="635422"/>
                </a:lnTo>
                <a:lnTo>
                  <a:pt x="85263" y="639239"/>
                </a:lnTo>
                <a:lnTo>
                  <a:pt x="85263" y="654429"/>
                </a:lnTo>
                <a:lnTo>
                  <a:pt x="89012" y="658169"/>
                </a:lnTo>
                <a:lnTo>
                  <a:pt x="189920" y="658169"/>
                </a:lnTo>
                <a:lnTo>
                  <a:pt x="193658" y="654429"/>
                </a:lnTo>
                <a:lnTo>
                  <a:pt x="193658" y="416600"/>
                </a:lnTo>
                <a:close/>
              </a:path>
              <a:path w="441959" h="658495">
                <a:moveTo>
                  <a:pt x="331256" y="416600"/>
                </a:moveTo>
                <a:lnTo>
                  <a:pt x="247855" y="416600"/>
                </a:lnTo>
                <a:lnTo>
                  <a:pt x="247855" y="654429"/>
                </a:lnTo>
                <a:lnTo>
                  <a:pt x="251593" y="658169"/>
                </a:lnTo>
                <a:lnTo>
                  <a:pt x="352512" y="658169"/>
                </a:lnTo>
                <a:lnTo>
                  <a:pt x="356197" y="654429"/>
                </a:lnTo>
                <a:lnTo>
                  <a:pt x="356197" y="639239"/>
                </a:lnTo>
                <a:lnTo>
                  <a:pt x="354920" y="635420"/>
                </a:lnTo>
                <a:lnTo>
                  <a:pt x="332533" y="606050"/>
                </a:lnTo>
                <a:lnTo>
                  <a:pt x="331256" y="602232"/>
                </a:lnTo>
                <a:lnTo>
                  <a:pt x="331256" y="416600"/>
                </a:lnTo>
                <a:close/>
              </a:path>
              <a:path w="441959" h="658495">
                <a:moveTo>
                  <a:pt x="56887" y="416600"/>
                </a:moveTo>
                <a:lnTo>
                  <a:pt x="16313" y="416600"/>
                </a:lnTo>
                <a:lnTo>
                  <a:pt x="742" y="435522"/>
                </a:lnTo>
                <a:lnTo>
                  <a:pt x="0" y="439133"/>
                </a:lnTo>
                <a:lnTo>
                  <a:pt x="10880" y="477661"/>
                </a:lnTo>
                <a:lnTo>
                  <a:pt x="12616" y="478972"/>
                </a:lnTo>
                <a:lnTo>
                  <a:pt x="23810" y="478972"/>
                </a:lnTo>
                <a:lnTo>
                  <a:pt x="25778" y="477010"/>
                </a:lnTo>
                <a:lnTo>
                  <a:pt x="25778" y="444603"/>
                </a:lnTo>
                <a:lnTo>
                  <a:pt x="30637" y="439739"/>
                </a:lnTo>
                <a:lnTo>
                  <a:pt x="73030" y="439739"/>
                </a:lnTo>
                <a:lnTo>
                  <a:pt x="73200" y="439131"/>
                </a:lnTo>
                <a:lnTo>
                  <a:pt x="72457" y="435521"/>
                </a:lnTo>
                <a:lnTo>
                  <a:pt x="56887" y="416600"/>
                </a:lnTo>
                <a:close/>
              </a:path>
              <a:path w="441959" h="658495">
                <a:moveTo>
                  <a:pt x="73030" y="439739"/>
                </a:moveTo>
                <a:lnTo>
                  <a:pt x="42615" y="439739"/>
                </a:lnTo>
                <a:lnTo>
                  <a:pt x="47422" y="444603"/>
                </a:lnTo>
                <a:lnTo>
                  <a:pt x="47422" y="477010"/>
                </a:lnTo>
                <a:lnTo>
                  <a:pt x="49390" y="478972"/>
                </a:lnTo>
                <a:lnTo>
                  <a:pt x="60583" y="478972"/>
                </a:lnTo>
                <a:lnTo>
                  <a:pt x="62322" y="477660"/>
                </a:lnTo>
                <a:lnTo>
                  <a:pt x="73030" y="439739"/>
                </a:lnTo>
                <a:close/>
              </a:path>
              <a:path w="441959" h="658495">
                <a:moveTo>
                  <a:pt x="425201" y="416600"/>
                </a:moveTo>
                <a:lnTo>
                  <a:pt x="384636" y="416600"/>
                </a:lnTo>
                <a:lnTo>
                  <a:pt x="369066" y="435522"/>
                </a:lnTo>
                <a:lnTo>
                  <a:pt x="368313" y="439133"/>
                </a:lnTo>
                <a:lnTo>
                  <a:pt x="379203" y="477661"/>
                </a:lnTo>
                <a:lnTo>
                  <a:pt x="380930" y="478972"/>
                </a:lnTo>
                <a:lnTo>
                  <a:pt x="392134" y="478972"/>
                </a:lnTo>
                <a:lnTo>
                  <a:pt x="394039" y="477010"/>
                </a:lnTo>
                <a:lnTo>
                  <a:pt x="394039" y="444603"/>
                </a:lnTo>
                <a:lnTo>
                  <a:pt x="398908" y="439739"/>
                </a:lnTo>
                <a:lnTo>
                  <a:pt x="441352" y="439739"/>
                </a:lnTo>
                <a:lnTo>
                  <a:pt x="441525" y="439131"/>
                </a:lnTo>
                <a:lnTo>
                  <a:pt x="440771" y="435521"/>
                </a:lnTo>
                <a:lnTo>
                  <a:pt x="425201" y="416600"/>
                </a:lnTo>
                <a:close/>
              </a:path>
              <a:path w="441959" h="658495">
                <a:moveTo>
                  <a:pt x="441352" y="439739"/>
                </a:moveTo>
                <a:lnTo>
                  <a:pt x="410876" y="439739"/>
                </a:lnTo>
                <a:lnTo>
                  <a:pt x="415745" y="444603"/>
                </a:lnTo>
                <a:lnTo>
                  <a:pt x="415745" y="477010"/>
                </a:lnTo>
                <a:lnTo>
                  <a:pt x="417703" y="478972"/>
                </a:lnTo>
                <a:lnTo>
                  <a:pt x="428897" y="478972"/>
                </a:lnTo>
                <a:lnTo>
                  <a:pt x="430583" y="477660"/>
                </a:lnTo>
                <a:lnTo>
                  <a:pt x="441352" y="439739"/>
                </a:lnTo>
                <a:close/>
              </a:path>
              <a:path w="441959" h="658495">
                <a:moveTo>
                  <a:pt x="66730" y="147779"/>
                </a:moveTo>
                <a:lnTo>
                  <a:pt x="6459" y="147779"/>
                </a:lnTo>
                <a:lnTo>
                  <a:pt x="1717" y="152532"/>
                </a:lnTo>
                <a:lnTo>
                  <a:pt x="1716" y="290379"/>
                </a:lnTo>
                <a:lnTo>
                  <a:pt x="5308" y="294615"/>
                </a:lnTo>
                <a:lnTo>
                  <a:pt x="10040" y="295662"/>
                </a:lnTo>
                <a:lnTo>
                  <a:pt x="10040" y="316744"/>
                </a:lnTo>
                <a:lnTo>
                  <a:pt x="5308" y="317790"/>
                </a:lnTo>
                <a:lnTo>
                  <a:pt x="1716" y="322025"/>
                </a:lnTo>
                <a:lnTo>
                  <a:pt x="1716" y="411899"/>
                </a:lnTo>
                <a:lnTo>
                  <a:pt x="6470" y="416600"/>
                </a:lnTo>
                <a:lnTo>
                  <a:pt x="66730" y="416600"/>
                </a:lnTo>
                <a:lnTo>
                  <a:pt x="71482" y="411899"/>
                </a:lnTo>
                <a:lnTo>
                  <a:pt x="71484" y="322025"/>
                </a:lnTo>
                <a:lnTo>
                  <a:pt x="67944" y="317790"/>
                </a:lnTo>
                <a:lnTo>
                  <a:pt x="63212" y="316744"/>
                </a:lnTo>
                <a:lnTo>
                  <a:pt x="63212" y="295662"/>
                </a:lnTo>
                <a:lnTo>
                  <a:pt x="67944" y="294615"/>
                </a:lnTo>
                <a:lnTo>
                  <a:pt x="71483" y="290379"/>
                </a:lnTo>
                <a:lnTo>
                  <a:pt x="71484" y="238997"/>
                </a:lnTo>
                <a:lnTo>
                  <a:pt x="439808" y="238997"/>
                </a:lnTo>
                <a:lnTo>
                  <a:pt x="439808" y="237506"/>
                </a:lnTo>
                <a:lnTo>
                  <a:pt x="165941" y="237506"/>
                </a:lnTo>
                <a:lnTo>
                  <a:pt x="165941" y="170404"/>
                </a:lnTo>
                <a:lnTo>
                  <a:pt x="71484" y="170404"/>
                </a:lnTo>
                <a:lnTo>
                  <a:pt x="71484" y="152532"/>
                </a:lnTo>
                <a:lnTo>
                  <a:pt x="66730" y="147779"/>
                </a:lnTo>
                <a:close/>
              </a:path>
              <a:path w="441959" h="658495">
                <a:moveTo>
                  <a:pt x="357119" y="238997"/>
                </a:moveTo>
                <a:lnTo>
                  <a:pt x="84394" y="238997"/>
                </a:lnTo>
                <a:lnTo>
                  <a:pt x="84394" y="411058"/>
                </a:lnTo>
                <a:lnTo>
                  <a:pt x="89933" y="416600"/>
                </a:lnTo>
                <a:lnTo>
                  <a:pt x="351580" y="416600"/>
                </a:lnTo>
                <a:lnTo>
                  <a:pt x="357119" y="411058"/>
                </a:lnTo>
                <a:lnTo>
                  <a:pt x="357119" y="368471"/>
                </a:lnTo>
                <a:lnTo>
                  <a:pt x="197365" y="368471"/>
                </a:lnTo>
                <a:lnTo>
                  <a:pt x="165125" y="336180"/>
                </a:lnTo>
                <a:lnTo>
                  <a:pt x="177131" y="326310"/>
                </a:lnTo>
                <a:lnTo>
                  <a:pt x="190633" y="319088"/>
                </a:lnTo>
                <a:lnTo>
                  <a:pt x="205289" y="314653"/>
                </a:lnTo>
                <a:lnTo>
                  <a:pt x="220757" y="313144"/>
                </a:lnTo>
                <a:lnTo>
                  <a:pt x="357119" y="313144"/>
                </a:lnTo>
                <a:lnTo>
                  <a:pt x="357119" y="289903"/>
                </a:lnTo>
                <a:lnTo>
                  <a:pt x="171418" y="289903"/>
                </a:lnTo>
                <a:lnTo>
                  <a:pt x="165944" y="284486"/>
                </a:lnTo>
                <a:lnTo>
                  <a:pt x="165941" y="271049"/>
                </a:lnTo>
                <a:lnTo>
                  <a:pt x="171418" y="265581"/>
                </a:lnTo>
                <a:lnTo>
                  <a:pt x="357119" y="265581"/>
                </a:lnTo>
                <a:lnTo>
                  <a:pt x="357119" y="238997"/>
                </a:lnTo>
                <a:close/>
              </a:path>
              <a:path w="441959" h="658495">
                <a:moveTo>
                  <a:pt x="439808" y="238997"/>
                </a:moveTo>
                <a:lnTo>
                  <a:pt x="370030" y="238997"/>
                </a:lnTo>
                <a:lnTo>
                  <a:pt x="370030" y="290379"/>
                </a:lnTo>
                <a:lnTo>
                  <a:pt x="373569" y="294615"/>
                </a:lnTo>
                <a:lnTo>
                  <a:pt x="378312" y="295662"/>
                </a:lnTo>
                <a:lnTo>
                  <a:pt x="378312" y="316744"/>
                </a:lnTo>
                <a:lnTo>
                  <a:pt x="373569" y="317790"/>
                </a:lnTo>
                <a:lnTo>
                  <a:pt x="370031" y="322025"/>
                </a:lnTo>
                <a:lnTo>
                  <a:pt x="370030" y="411899"/>
                </a:lnTo>
                <a:lnTo>
                  <a:pt x="374783" y="416600"/>
                </a:lnTo>
                <a:lnTo>
                  <a:pt x="435054" y="416600"/>
                </a:lnTo>
                <a:lnTo>
                  <a:pt x="439805" y="411899"/>
                </a:lnTo>
                <a:lnTo>
                  <a:pt x="439808" y="322025"/>
                </a:lnTo>
                <a:lnTo>
                  <a:pt x="436216" y="317790"/>
                </a:lnTo>
                <a:lnTo>
                  <a:pt x="431473" y="316744"/>
                </a:lnTo>
                <a:lnTo>
                  <a:pt x="431473" y="295662"/>
                </a:lnTo>
                <a:lnTo>
                  <a:pt x="436216" y="294615"/>
                </a:lnTo>
                <a:lnTo>
                  <a:pt x="439808" y="290379"/>
                </a:lnTo>
                <a:lnTo>
                  <a:pt x="439808" y="238997"/>
                </a:lnTo>
                <a:close/>
              </a:path>
              <a:path w="441959" h="658495">
                <a:moveTo>
                  <a:pt x="229584" y="358753"/>
                </a:moveTo>
                <a:lnTo>
                  <a:pt x="211930" y="358753"/>
                </a:lnTo>
                <a:lnTo>
                  <a:pt x="203605" y="362228"/>
                </a:lnTo>
                <a:lnTo>
                  <a:pt x="197365" y="368471"/>
                </a:lnTo>
                <a:lnTo>
                  <a:pt x="244159" y="368471"/>
                </a:lnTo>
                <a:lnTo>
                  <a:pt x="237908" y="362228"/>
                </a:lnTo>
                <a:lnTo>
                  <a:pt x="229584" y="358753"/>
                </a:lnTo>
                <a:close/>
              </a:path>
              <a:path w="441959" h="658495">
                <a:moveTo>
                  <a:pt x="357119" y="313144"/>
                </a:moveTo>
                <a:lnTo>
                  <a:pt x="220757" y="313144"/>
                </a:lnTo>
                <a:lnTo>
                  <a:pt x="236230" y="314653"/>
                </a:lnTo>
                <a:lnTo>
                  <a:pt x="250887" y="319088"/>
                </a:lnTo>
                <a:lnTo>
                  <a:pt x="264389" y="326310"/>
                </a:lnTo>
                <a:lnTo>
                  <a:pt x="276399" y="336180"/>
                </a:lnTo>
                <a:lnTo>
                  <a:pt x="244159" y="368471"/>
                </a:lnTo>
                <a:lnTo>
                  <a:pt x="357119" y="368471"/>
                </a:lnTo>
                <a:lnTo>
                  <a:pt x="357119" y="313144"/>
                </a:lnTo>
                <a:close/>
              </a:path>
              <a:path w="441959" h="658495">
                <a:moveTo>
                  <a:pt x="214045" y="265581"/>
                </a:moveTo>
                <a:lnTo>
                  <a:pt x="184852" y="265581"/>
                </a:lnTo>
                <a:lnTo>
                  <a:pt x="190263" y="271049"/>
                </a:lnTo>
                <a:lnTo>
                  <a:pt x="190265" y="284486"/>
                </a:lnTo>
                <a:lnTo>
                  <a:pt x="184852" y="289903"/>
                </a:lnTo>
                <a:lnTo>
                  <a:pt x="214045" y="289903"/>
                </a:lnTo>
                <a:lnTo>
                  <a:pt x="208571" y="284486"/>
                </a:lnTo>
                <a:lnTo>
                  <a:pt x="208568" y="271049"/>
                </a:lnTo>
                <a:lnTo>
                  <a:pt x="214045" y="265581"/>
                </a:lnTo>
                <a:close/>
              </a:path>
              <a:path w="441959" h="658495">
                <a:moveTo>
                  <a:pt x="256672" y="265581"/>
                </a:moveTo>
                <a:lnTo>
                  <a:pt x="227479" y="265581"/>
                </a:lnTo>
                <a:lnTo>
                  <a:pt x="232945" y="271049"/>
                </a:lnTo>
                <a:lnTo>
                  <a:pt x="232945" y="284486"/>
                </a:lnTo>
                <a:lnTo>
                  <a:pt x="227479" y="289903"/>
                </a:lnTo>
                <a:lnTo>
                  <a:pt x="256672" y="289903"/>
                </a:lnTo>
                <a:lnTo>
                  <a:pt x="251250" y="284486"/>
                </a:lnTo>
                <a:lnTo>
                  <a:pt x="251248" y="271049"/>
                </a:lnTo>
                <a:lnTo>
                  <a:pt x="256672" y="265581"/>
                </a:lnTo>
                <a:close/>
              </a:path>
              <a:path w="441959" h="658495">
                <a:moveTo>
                  <a:pt x="357119" y="265581"/>
                </a:moveTo>
                <a:lnTo>
                  <a:pt x="270106" y="265581"/>
                </a:lnTo>
                <a:lnTo>
                  <a:pt x="275572" y="271049"/>
                </a:lnTo>
                <a:lnTo>
                  <a:pt x="275572" y="284486"/>
                </a:lnTo>
                <a:lnTo>
                  <a:pt x="270106" y="289903"/>
                </a:lnTo>
                <a:lnTo>
                  <a:pt x="357119" y="289903"/>
                </a:lnTo>
                <a:lnTo>
                  <a:pt x="357119" y="265581"/>
                </a:lnTo>
                <a:close/>
              </a:path>
              <a:path w="441959" h="658495">
                <a:moveTo>
                  <a:pt x="357119" y="166804"/>
                </a:moveTo>
                <a:lnTo>
                  <a:pt x="275572" y="166804"/>
                </a:lnTo>
                <a:lnTo>
                  <a:pt x="275572" y="237506"/>
                </a:lnTo>
                <a:lnTo>
                  <a:pt x="439808" y="237506"/>
                </a:lnTo>
                <a:lnTo>
                  <a:pt x="439808" y="170404"/>
                </a:lnTo>
                <a:lnTo>
                  <a:pt x="357119" y="170404"/>
                </a:lnTo>
                <a:lnTo>
                  <a:pt x="357119" y="166804"/>
                </a:lnTo>
                <a:close/>
              </a:path>
              <a:path w="441959" h="658495">
                <a:moveTo>
                  <a:pt x="351580" y="123355"/>
                </a:moveTo>
                <a:lnTo>
                  <a:pt x="89933" y="123355"/>
                </a:lnTo>
                <a:lnTo>
                  <a:pt x="84394" y="128897"/>
                </a:lnTo>
                <a:lnTo>
                  <a:pt x="84394" y="170404"/>
                </a:lnTo>
                <a:lnTo>
                  <a:pt x="165941" y="170404"/>
                </a:lnTo>
                <a:lnTo>
                  <a:pt x="165941" y="166804"/>
                </a:lnTo>
                <a:lnTo>
                  <a:pt x="357119" y="166804"/>
                </a:lnTo>
                <a:lnTo>
                  <a:pt x="357119" y="128897"/>
                </a:lnTo>
                <a:lnTo>
                  <a:pt x="351580" y="123355"/>
                </a:lnTo>
                <a:close/>
              </a:path>
              <a:path w="441959" h="658495">
                <a:moveTo>
                  <a:pt x="435054" y="147779"/>
                </a:moveTo>
                <a:lnTo>
                  <a:pt x="374783" y="147779"/>
                </a:lnTo>
                <a:lnTo>
                  <a:pt x="370031" y="152532"/>
                </a:lnTo>
                <a:lnTo>
                  <a:pt x="370030" y="170404"/>
                </a:lnTo>
                <a:lnTo>
                  <a:pt x="439808" y="170404"/>
                </a:lnTo>
                <a:lnTo>
                  <a:pt x="439808" y="152532"/>
                </a:lnTo>
                <a:lnTo>
                  <a:pt x="435054" y="147779"/>
                </a:lnTo>
                <a:close/>
              </a:path>
              <a:path w="441959" h="658495">
                <a:moveTo>
                  <a:pt x="299278" y="79648"/>
                </a:moveTo>
                <a:lnTo>
                  <a:pt x="142246" y="79648"/>
                </a:lnTo>
                <a:lnTo>
                  <a:pt x="144508" y="81908"/>
                </a:lnTo>
                <a:lnTo>
                  <a:pt x="144508" y="123355"/>
                </a:lnTo>
                <a:lnTo>
                  <a:pt x="297016" y="123355"/>
                </a:lnTo>
                <a:lnTo>
                  <a:pt x="297016" y="81908"/>
                </a:lnTo>
                <a:lnTo>
                  <a:pt x="299278" y="79648"/>
                </a:lnTo>
                <a:close/>
              </a:path>
              <a:path w="441959" h="658495">
                <a:moveTo>
                  <a:pt x="189187" y="43706"/>
                </a:moveTo>
                <a:lnTo>
                  <a:pt x="129482" y="43706"/>
                </a:lnTo>
                <a:lnTo>
                  <a:pt x="127231" y="45966"/>
                </a:lnTo>
                <a:lnTo>
                  <a:pt x="127231" y="77439"/>
                </a:lnTo>
                <a:lnTo>
                  <a:pt x="129482" y="79648"/>
                </a:lnTo>
                <a:lnTo>
                  <a:pt x="179271" y="79648"/>
                </a:lnTo>
                <a:lnTo>
                  <a:pt x="171240" y="71616"/>
                </a:lnTo>
                <a:lnTo>
                  <a:pt x="171240" y="61702"/>
                </a:lnTo>
                <a:lnTo>
                  <a:pt x="172650" y="54708"/>
                </a:lnTo>
                <a:lnTo>
                  <a:pt x="176495" y="48986"/>
                </a:lnTo>
                <a:lnTo>
                  <a:pt x="182199" y="45124"/>
                </a:lnTo>
                <a:lnTo>
                  <a:pt x="189187" y="43706"/>
                </a:lnTo>
                <a:close/>
              </a:path>
              <a:path w="441959" h="658495">
                <a:moveTo>
                  <a:pt x="252326" y="43706"/>
                </a:moveTo>
                <a:lnTo>
                  <a:pt x="189187" y="43706"/>
                </a:lnTo>
                <a:lnTo>
                  <a:pt x="196174" y="45124"/>
                </a:lnTo>
                <a:lnTo>
                  <a:pt x="201879" y="48986"/>
                </a:lnTo>
                <a:lnTo>
                  <a:pt x="205724" y="54708"/>
                </a:lnTo>
                <a:lnTo>
                  <a:pt x="207134" y="61702"/>
                </a:lnTo>
                <a:lnTo>
                  <a:pt x="207134" y="71616"/>
                </a:lnTo>
                <a:lnTo>
                  <a:pt x="199103" y="79648"/>
                </a:lnTo>
                <a:lnTo>
                  <a:pt x="242421" y="79648"/>
                </a:lnTo>
                <a:lnTo>
                  <a:pt x="234390" y="71616"/>
                </a:lnTo>
                <a:lnTo>
                  <a:pt x="234390" y="61702"/>
                </a:lnTo>
                <a:lnTo>
                  <a:pt x="235798" y="54708"/>
                </a:lnTo>
                <a:lnTo>
                  <a:pt x="239640" y="48986"/>
                </a:lnTo>
                <a:lnTo>
                  <a:pt x="245340" y="45124"/>
                </a:lnTo>
                <a:lnTo>
                  <a:pt x="252326" y="43706"/>
                </a:lnTo>
                <a:close/>
              </a:path>
              <a:path w="441959" h="658495">
                <a:moveTo>
                  <a:pt x="312031" y="43706"/>
                </a:moveTo>
                <a:lnTo>
                  <a:pt x="252326" y="43706"/>
                </a:lnTo>
                <a:lnTo>
                  <a:pt x="259314" y="45124"/>
                </a:lnTo>
                <a:lnTo>
                  <a:pt x="265018" y="48986"/>
                </a:lnTo>
                <a:lnTo>
                  <a:pt x="268864" y="54708"/>
                </a:lnTo>
                <a:lnTo>
                  <a:pt x="270273" y="61702"/>
                </a:lnTo>
                <a:lnTo>
                  <a:pt x="270273" y="71616"/>
                </a:lnTo>
                <a:lnTo>
                  <a:pt x="262242" y="79648"/>
                </a:lnTo>
                <a:lnTo>
                  <a:pt x="312031" y="79648"/>
                </a:lnTo>
                <a:lnTo>
                  <a:pt x="314293" y="77439"/>
                </a:lnTo>
                <a:lnTo>
                  <a:pt x="314293" y="45966"/>
                </a:lnTo>
                <a:lnTo>
                  <a:pt x="312031" y="43706"/>
                </a:lnTo>
                <a:close/>
              </a:path>
              <a:path w="441959" h="658495">
                <a:moveTo>
                  <a:pt x="291592" y="0"/>
                </a:moveTo>
                <a:lnTo>
                  <a:pt x="149932" y="0"/>
                </a:lnTo>
                <a:lnTo>
                  <a:pt x="144508" y="5424"/>
                </a:lnTo>
                <a:lnTo>
                  <a:pt x="144508" y="41445"/>
                </a:lnTo>
                <a:lnTo>
                  <a:pt x="142246" y="43706"/>
                </a:lnTo>
                <a:lnTo>
                  <a:pt x="299278" y="43706"/>
                </a:lnTo>
                <a:lnTo>
                  <a:pt x="297016" y="41445"/>
                </a:lnTo>
                <a:lnTo>
                  <a:pt x="297016" y="5424"/>
                </a:lnTo>
                <a:lnTo>
                  <a:pt x="29159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1774269" y="5975503"/>
            <a:ext cx="6228333" cy="157063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3041245" y="5391448"/>
            <a:ext cx="3694379" cy="1358899"/>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3041247" y="5388986"/>
            <a:ext cx="3694429" cy="1147445"/>
          </a:xfrm>
          <a:custGeom>
            <a:avLst/>
            <a:gdLst/>
            <a:ahLst/>
            <a:cxnLst/>
            <a:rect l="l" t="t" r="r" b="b"/>
            <a:pathLst>
              <a:path w="3694430" h="1147445">
                <a:moveTo>
                  <a:pt x="1124817" y="0"/>
                </a:moveTo>
                <a:lnTo>
                  <a:pt x="1080256" y="3448"/>
                </a:lnTo>
                <a:lnTo>
                  <a:pt x="1037002" y="13635"/>
                </a:lnTo>
                <a:lnTo>
                  <a:pt x="995817" y="30323"/>
                </a:lnTo>
                <a:lnTo>
                  <a:pt x="957469" y="53273"/>
                </a:lnTo>
                <a:lnTo>
                  <a:pt x="918094" y="84015"/>
                </a:lnTo>
                <a:lnTo>
                  <a:pt x="876132" y="121315"/>
                </a:lnTo>
                <a:lnTo>
                  <a:pt x="832910" y="162838"/>
                </a:lnTo>
                <a:lnTo>
                  <a:pt x="789752" y="206253"/>
                </a:lnTo>
                <a:lnTo>
                  <a:pt x="747984" y="249224"/>
                </a:lnTo>
                <a:lnTo>
                  <a:pt x="708932" y="289419"/>
                </a:lnTo>
                <a:lnTo>
                  <a:pt x="673922" y="324506"/>
                </a:lnTo>
                <a:lnTo>
                  <a:pt x="644278" y="352149"/>
                </a:lnTo>
                <a:lnTo>
                  <a:pt x="603007" y="380604"/>
                </a:lnTo>
                <a:lnTo>
                  <a:pt x="563851" y="395890"/>
                </a:lnTo>
                <a:lnTo>
                  <a:pt x="543154" y="399838"/>
                </a:lnTo>
                <a:lnTo>
                  <a:pt x="187324" y="475115"/>
                </a:lnTo>
                <a:lnTo>
                  <a:pt x="145351" y="488259"/>
                </a:lnTo>
                <a:lnTo>
                  <a:pt x="111860" y="514673"/>
                </a:lnTo>
                <a:lnTo>
                  <a:pt x="89682" y="551129"/>
                </a:lnTo>
                <a:lnTo>
                  <a:pt x="81646" y="594401"/>
                </a:lnTo>
                <a:lnTo>
                  <a:pt x="81357" y="741481"/>
                </a:lnTo>
                <a:lnTo>
                  <a:pt x="66012" y="741481"/>
                </a:lnTo>
                <a:lnTo>
                  <a:pt x="40329" y="746673"/>
                </a:lnTo>
                <a:lnTo>
                  <a:pt x="19345" y="760826"/>
                </a:lnTo>
                <a:lnTo>
                  <a:pt x="5191" y="781810"/>
                </a:lnTo>
                <a:lnTo>
                  <a:pt x="0" y="807494"/>
                </a:lnTo>
                <a:lnTo>
                  <a:pt x="0" y="1076755"/>
                </a:lnTo>
                <a:lnTo>
                  <a:pt x="5191" y="1102438"/>
                </a:lnTo>
                <a:lnTo>
                  <a:pt x="19345" y="1123422"/>
                </a:lnTo>
                <a:lnTo>
                  <a:pt x="40329" y="1137575"/>
                </a:lnTo>
                <a:lnTo>
                  <a:pt x="66012" y="1142767"/>
                </a:lnTo>
                <a:lnTo>
                  <a:pt x="224673" y="1142767"/>
                </a:lnTo>
                <a:lnTo>
                  <a:pt x="364516" y="1142767"/>
                </a:lnTo>
                <a:lnTo>
                  <a:pt x="361383" y="1125245"/>
                </a:lnTo>
                <a:lnTo>
                  <a:pt x="359117" y="1107394"/>
                </a:lnTo>
                <a:lnTo>
                  <a:pt x="357741" y="1089279"/>
                </a:lnTo>
                <a:lnTo>
                  <a:pt x="357277" y="1070965"/>
                </a:lnTo>
                <a:lnTo>
                  <a:pt x="360511" y="1022931"/>
                </a:lnTo>
                <a:lnTo>
                  <a:pt x="369929" y="976869"/>
                </a:lnTo>
                <a:lnTo>
                  <a:pt x="385110" y="933199"/>
                </a:lnTo>
                <a:lnTo>
                  <a:pt x="405631" y="892341"/>
                </a:lnTo>
                <a:lnTo>
                  <a:pt x="431070" y="854716"/>
                </a:lnTo>
                <a:lnTo>
                  <a:pt x="461005" y="820743"/>
                </a:lnTo>
                <a:lnTo>
                  <a:pt x="495013" y="790844"/>
                </a:lnTo>
                <a:lnTo>
                  <a:pt x="532672" y="765439"/>
                </a:lnTo>
                <a:lnTo>
                  <a:pt x="573559" y="744948"/>
                </a:lnTo>
                <a:lnTo>
                  <a:pt x="617253" y="729791"/>
                </a:lnTo>
                <a:lnTo>
                  <a:pt x="663331" y="720388"/>
                </a:lnTo>
                <a:lnTo>
                  <a:pt x="711370" y="717161"/>
                </a:lnTo>
                <a:lnTo>
                  <a:pt x="759410" y="720388"/>
                </a:lnTo>
                <a:lnTo>
                  <a:pt x="805487" y="729791"/>
                </a:lnTo>
                <a:lnTo>
                  <a:pt x="849181" y="744948"/>
                </a:lnTo>
                <a:lnTo>
                  <a:pt x="890069" y="765439"/>
                </a:lnTo>
                <a:lnTo>
                  <a:pt x="927728" y="790845"/>
                </a:lnTo>
                <a:lnTo>
                  <a:pt x="961736" y="820744"/>
                </a:lnTo>
                <a:lnTo>
                  <a:pt x="991671" y="854716"/>
                </a:lnTo>
                <a:lnTo>
                  <a:pt x="1017110" y="892341"/>
                </a:lnTo>
                <a:lnTo>
                  <a:pt x="1037631" y="933199"/>
                </a:lnTo>
                <a:lnTo>
                  <a:pt x="1052812" y="976869"/>
                </a:lnTo>
                <a:lnTo>
                  <a:pt x="1062230" y="1022931"/>
                </a:lnTo>
                <a:lnTo>
                  <a:pt x="1065463" y="1070965"/>
                </a:lnTo>
                <a:lnTo>
                  <a:pt x="1064999" y="1089278"/>
                </a:lnTo>
                <a:lnTo>
                  <a:pt x="1063623" y="1107390"/>
                </a:lnTo>
                <a:lnTo>
                  <a:pt x="1061357" y="1125241"/>
                </a:lnTo>
                <a:lnTo>
                  <a:pt x="1058225" y="1142767"/>
                </a:lnTo>
                <a:lnTo>
                  <a:pt x="2593593" y="1142767"/>
                </a:lnTo>
                <a:lnTo>
                  <a:pt x="2590461" y="1125245"/>
                </a:lnTo>
                <a:lnTo>
                  <a:pt x="2588195" y="1107394"/>
                </a:lnTo>
                <a:lnTo>
                  <a:pt x="2586819" y="1089279"/>
                </a:lnTo>
                <a:lnTo>
                  <a:pt x="2586355" y="1070965"/>
                </a:lnTo>
                <a:lnTo>
                  <a:pt x="2589583" y="1022931"/>
                </a:lnTo>
                <a:lnTo>
                  <a:pt x="2598985" y="976869"/>
                </a:lnTo>
                <a:lnTo>
                  <a:pt x="2614142" y="933199"/>
                </a:lnTo>
                <a:lnTo>
                  <a:pt x="2634634" y="892341"/>
                </a:lnTo>
                <a:lnTo>
                  <a:pt x="2660039" y="854716"/>
                </a:lnTo>
                <a:lnTo>
                  <a:pt x="2689938" y="820743"/>
                </a:lnTo>
                <a:lnTo>
                  <a:pt x="2723910" y="790844"/>
                </a:lnTo>
                <a:lnTo>
                  <a:pt x="2761535" y="765439"/>
                </a:lnTo>
                <a:lnTo>
                  <a:pt x="2802393" y="744948"/>
                </a:lnTo>
                <a:lnTo>
                  <a:pt x="2846063" y="729791"/>
                </a:lnTo>
                <a:lnTo>
                  <a:pt x="2892125" y="720388"/>
                </a:lnTo>
                <a:lnTo>
                  <a:pt x="2940158" y="717161"/>
                </a:lnTo>
                <a:lnTo>
                  <a:pt x="2988198" y="720388"/>
                </a:lnTo>
                <a:lnTo>
                  <a:pt x="3034275" y="729791"/>
                </a:lnTo>
                <a:lnTo>
                  <a:pt x="3077969" y="744948"/>
                </a:lnTo>
                <a:lnTo>
                  <a:pt x="3118857" y="765439"/>
                </a:lnTo>
                <a:lnTo>
                  <a:pt x="3156516" y="790845"/>
                </a:lnTo>
                <a:lnTo>
                  <a:pt x="3190524" y="820744"/>
                </a:lnTo>
                <a:lnTo>
                  <a:pt x="3220459" y="854716"/>
                </a:lnTo>
                <a:lnTo>
                  <a:pt x="3245898" y="892341"/>
                </a:lnTo>
                <a:lnTo>
                  <a:pt x="3266419" y="933199"/>
                </a:lnTo>
                <a:lnTo>
                  <a:pt x="3281600" y="976869"/>
                </a:lnTo>
                <a:lnTo>
                  <a:pt x="3291018" y="1022931"/>
                </a:lnTo>
                <a:lnTo>
                  <a:pt x="3294251" y="1070965"/>
                </a:lnTo>
                <a:lnTo>
                  <a:pt x="3293731" y="1090350"/>
                </a:lnTo>
                <a:lnTo>
                  <a:pt x="3292189" y="1109490"/>
                </a:lnTo>
                <a:lnTo>
                  <a:pt x="3289651" y="1128331"/>
                </a:lnTo>
                <a:lnTo>
                  <a:pt x="3286144" y="1146821"/>
                </a:lnTo>
                <a:lnTo>
                  <a:pt x="3469995" y="1146821"/>
                </a:lnTo>
                <a:lnTo>
                  <a:pt x="3580305" y="1146821"/>
                </a:lnTo>
                <a:lnTo>
                  <a:pt x="3628657" y="1146821"/>
                </a:lnTo>
                <a:lnTo>
                  <a:pt x="3654298" y="1141630"/>
                </a:lnTo>
                <a:lnTo>
                  <a:pt x="3675182" y="1127476"/>
                </a:lnTo>
                <a:lnTo>
                  <a:pt x="3689234" y="1106492"/>
                </a:lnTo>
                <a:lnTo>
                  <a:pt x="3694379" y="1080808"/>
                </a:lnTo>
                <a:lnTo>
                  <a:pt x="3694379" y="811547"/>
                </a:lnTo>
                <a:lnTo>
                  <a:pt x="3689241" y="785860"/>
                </a:lnTo>
                <a:lnTo>
                  <a:pt x="3675186" y="764876"/>
                </a:lnTo>
                <a:lnTo>
                  <a:pt x="3654297" y="750725"/>
                </a:lnTo>
                <a:lnTo>
                  <a:pt x="3628657" y="745535"/>
                </a:lnTo>
                <a:lnTo>
                  <a:pt x="3612732" y="745535"/>
                </a:lnTo>
                <a:lnTo>
                  <a:pt x="3612732" y="664756"/>
                </a:lnTo>
                <a:lnTo>
                  <a:pt x="3595961" y="617599"/>
                </a:lnTo>
                <a:lnTo>
                  <a:pt x="3553089" y="591795"/>
                </a:lnTo>
                <a:lnTo>
                  <a:pt x="3482657" y="577694"/>
                </a:lnTo>
                <a:lnTo>
                  <a:pt x="3438637" y="568967"/>
                </a:lnTo>
                <a:lnTo>
                  <a:pt x="3389881" y="559343"/>
                </a:lnTo>
                <a:lnTo>
                  <a:pt x="3337239" y="548984"/>
                </a:lnTo>
                <a:lnTo>
                  <a:pt x="3281562" y="538054"/>
                </a:lnTo>
                <a:lnTo>
                  <a:pt x="3223701" y="526718"/>
                </a:lnTo>
                <a:lnTo>
                  <a:pt x="3164505" y="515139"/>
                </a:lnTo>
                <a:lnTo>
                  <a:pt x="3104826" y="503481"/>
                </a:lnTo>
                <a:lnTo>
                  <a:pt x="3045512" y="491909"/>
                </a:lnTo>
                <a:lnTo>
                  <a:pt x="2987416" y="480585"/>
                </a:lnTo>
                <a:lnTo>
                  <a:pt x="2931387" y="469674"/>
                </a:lnTo>
                <a:lnTo>
                  <a:pt x="2878275" y="459341"/>
                </a:lnTo>
                <a:lnTo>
                  <a:pt x="2828931" y="449748"/>
                </a:lnTo>
                <a:lnTo>
                  <a:pt x="2784205" y="441060"/>
                </a:lnTo>
                <a:lnTo>
                  <a:pt x="2744948" y="433440"/>
                </a:lnTo>
                <a:lnTo>
                  <a:pt x="2712010" y="427054"/>
                </a:lnTo>
                <a:lnTo>
                  <a:pt x="2686485" y="420178"/>
                </a:lnTo>
                <a:lnTo>
                  <a:pt x="2662439" y="409787"/>
                </a:lnTo>
                <a:lnTo>
                  <a:pt x="2640161" y="396014"/>
                </a:lnTo>
                <a:lnTo>
                  <a:pt x="2619941" y="378992"/>
                </a:lnTo>
                <a:lnTo>
                  <a:pt x="2590737" y="350531"/>
                </a:lnTo>
                <a:lnTo>
                  <a:pt x="2556046" y="316725"/>
                </a:lnTo>
                <a:lnTo>
                  <a:pt x="2517488" y="279150"/>
                </a:lnTo>
                <a:lnTo>
                  <a:pt x="2476684" y="239382"/>
                </a:lnTo>
                <a:lnTo>
                  <a:pt x="2435253" y="198998"/>
                </a:lnTo>
                <a:lnTo>
                  <a:pt x="2394816" y="159574"/>
                </a:lnTo>
                <a:lnTo>
                  <a:pt x="2356993" y="122687"/>
                </a:lnTo>
                <a:lnTo>
                  <a:pt x="2323404" y="89912"/>
                </a:lnTo>
                <a:lnTo>
                  <a:pt x="2295669" y="62827"/>
                </a:lnTo>
                <a:lnTo>
                  <a:pt x="2260844" y="35703"/>
                </a:lnTo>
                <a:lnTo>
                  <a:pt x="2219843" y="16029"/>
                </a:lnTo>
                <a:lnTo>
                  <a:pt x="2173398" y="4047"/>
                </a:lnTo>
                <a:lnTo>
                  <a:pt x="2122242" y="0"/>
                </a:lnTo>
                <a:lnTo>
                  <a:pt x="1490201" y="0"/>
                </a:lnTo>
                <a:lnTo>
                  <a:pt x="112481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4019338" y="5483952"/>
            <a:ext cx="589915" cy="342265"/>
          </a:xfrm>
          <a:custGeom>
            <a:avLst/>
            <a:gdLst/>
            <a:ahLst/>
            <a:cxnLst/>
            <a:rect l="l" t="t" r="r" b="b"/>
            <a:pathLst>
              <a:path w="589915" h="342264">
                <a:moveTo>
                  <a:pt x="236189" y="0"/>
                </a:moveTo>
                <a:lnTo>
                  <a:pt x="544247" y="0"/>
                </a:lnTo>
                <a:lnTo>
                  <a:pt x="556886" y="2462"/>
                </a:lnTo>
                <a:lnTo>
                  <a:pt x="567309" y="9221"/>
                </a:lnTo>
                <a:lnTo>
                  <a:pt x="574525" y="19332"/>
                </a:lnTo>
                <a:lnTo>
                  <a:pt x="577543" y="31848"/>
                </a:lnTo>
                <a:lnTo>
                  <a:pt x="589413" y="300819"/>
                </a:lnTo>
                <a:lnTo>
                  <a:pt x="586809" y="316810"/>
                </a:lnTo>
                <a:lnTo>
                  <a:pt x="578419" y="329984"/>
                </a:lnTo>
                <a:lnTo>
                  <a:pt x="565610" y="338927"/>
                </a:lnTo>
                <a:lnTo>
                  <a:pt x="549748" y="342222"/>
                </a:lnTo>
                <a:lnTo>
                  <a:pt x="36415" y="342222"/>
                </a:lnTo>
                <a:lnTo>
                  <a:pt x="18888" y="337813"/>
                </a:lnTo>
                <a:lnTo>
                  <a:pt x="6148" y="326314"/>
                </a:lnTo>
                <a:lnTo>
                  <a:pt x="0" y="310320"/>
                </a:lnTo>
                <a:lnTo>
                  <a:pt x="2251" y="292423"/>
                </a:lnTo>
                <a:lnTo>
                  <a:pt x="109954" y="77883"/>
                </a:lnTo>
                <a:lnTo>
                  <a:pt x="132281" y="45557"/>
                </a:lnTo>
                <a:lnTo>
                  <a:pt x="162021" y="21024"/>
                </a:lnTo>
                <a:lnTo>
                  <a:pt x="197286" y="5450"/>
                </a:lnTo>
                <a:lnTo>
                  <a:pt x="236189"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4713852" y="5483952"/>
            <a:ext cx="786130" cy="342265"/>
          </a:xfrm>
          <a:custGeom>
            <a:avLst/>
            <a:gdLst/>
            <a:ahLst/>
            <a:cxnLst/>
            <a:rect l="l" t="t" r="r" b="b"/>
            <a:pathLst>
              <a:path w="786130" h="342264">
                <a:moveTo>
                  <a:pt x="30979" y="0"/>
                </a:moveTo>
                <a:lnTo>
                  <a:pt x="469615" y="0"/>
                </a:lnTo>
                <a:lnTo>
                  <a:pt x="505131" y="3215"/>
                </a:lnTo>
                <a:lnTo>
                  <a:pt x="563954" y="28103"/>
                </a:lnTo>
                <a:lnTo>
                  <a:pt x="782304" y="292133"/>
                </a:lnTo>
                <a:lnTo>
                  <a:pt x="785965" y="307148"/>
                </a:lnTo>
                <a:lnTo>
                  <a:pt x="778609" y="323567"/>
                </a:lnTo>
                <a:lnTo>
                  <a:pt x="763692" y="336791"/>
                </a:lnTo>
                <a:lnTo>
                  <a:pt x="744666" y="342222"/>
                </a:lnTo>
                <a:lnTo>
                  <a:pt x="71224" y="342222"/>
                </a:lnTo>
                <a:lnTo>
                  <a:pt x="33146" y="319732"/>
                </a:lnTo>
                <a:lnTo>
                  <a:pt x="0" y="33874"/>
                </a:lnTo>
                <a:lnTo>
                  <a:pt x="1538" y="21174"/>
                </a:lnTo>
                <a:lnTo>
                  <a:pt x="8081" y="10353"/>
                </a:lnTo>
                <a:lnTo>
                  <a:pt x="18328" y="2823"/>
                </a:lnTo>
                <a:lnTo>
                  <a:pt x="30979"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3462510" y="6169844"/>
            <a:ext cx="580390" cy="581025"/>
          </a:xfrm>
          <a:custGeom>
            <a:avLst/>
            <a:gdLst/>
            <a:ahLst/>
            <a:cxnLst/>
            <a:rect l="l" t="t" r="r" b="b"/>
            <a:pathLst>
              <a:path w="580390" h="581025">
                <a:moveTo>
                  <a:pt x="290107" y="0"/>
                </a:moveTo>
                <a:lnTo>
                  <a:pt x="243040" y="3795"/>
                </a:lnTo>
                <a:lnTo>
                  <a:pt x="198394" y="14785"/>
                </a:lnTo>
                <a:lnTo>
                  <a:pt x="156767" y="32373"/>
                </a:lnTo>
                <a:lnTo>
                  <a:pt x="118755" y="55961"/>
                </a:lnTo>
                <a:lnTo>
                  <a:pt x="84954" y="84954"/>
                </a:lnTo>
                <a:lnTo>
                  <a:pt x="55961" y="118755"/>
                </a:lnTo>
                <a:lnTo>
                  <a:pt x="32373" y="156767"/>
                </a:lnTo>
                <a:lnTo>
                  <a:pt x="14785" y="198394"/>
                </a:lnTo>
                <a:lnTo>
                  <a:pt x="3795" y="243040"/>
                </a:lnTo>
                <a:lnTo>
                  <a:pt x="0" y="290107"/>
                </a:lnTo>
                <a:lnTo>
                  <a:pt x="3795" y="337182"/>
                </a:lnTo>
                <a:lnTo>
                  <a:pt x="14785" y="381850"/>
                </a:lnTo>
                <a:lnTo>
                  <a:pt x="32373" y="423509"/>
                </a:lnTo>
                <a:lnTo>
                  <a:pt x="55961" y="461561"/>
                </a:lnTo>
                <a:lnTo>
                  <a:pt x="84954" y="495404"/>
                </a:lnTo>
                <a:lnTo>
                  <a:pt x="118755" y="524440"/>
                </a:lnTo>
                <a:lnTo>
                  <a:pt x="156767" y="548067"/>
                </a:lnTo>
                <a:lnTo>
                  <a:pt x="198394" y="565687"/>
                </a:lnTo>
                <a:lnTo>
                  <a:pt x="243039" y="576699"/>
                </a:lnTo>
                <a:lnTo>
                  <a:pt x="290107" y="580504"/>
                </a:lnTo>
                <a:lnTo>
                  <a:pt x="337174" y="576700"/>
                </a:lnTo>
                <a:lnTo>
                  <a:pt x="381819" y="565688"/>
                </a:lnTo>
                <a:lnTo>
                  <a:pt x="423447" y="548068"/>
                </a:lnTo>
                <a:lnTo>
                  <a:pt x="461459" y="524440"/>
                </a:lnTo>
                <a:lnTo>
                  <a:pt x="495260" y="495404"/>
                </a:lnTo>
                <a:lnTo>
                  <a:pt x="524253" y="461561"/>
                </a:lnTo>
                <a:lnTo>
                  <a:pt x="547841" y="423509"/>
                </a:lnTo>
                <a:lnTo>
                  <a:pt x="565428" y="381850"/>
                </a:lnTo>
                <a:lnTo>
                  <a:pt x="576418" y="337183"/>
                </a:lnTo>
                <a:lnTo>
                  <a:pt x="580214" y="290107"/>
                </a:lnTo>
                <a:lnTo>
                  <a:pt x="576418" y="243040"/>
                </a:lnTo>
                <a:lnTo>
                  <a:pt x="565428" y="198394"/>
                </a:lnTo>
                <a:lnTo>
                  <a:pt x="547841" y="156767"/>
                </a:lnTo>
                <a:lnTo>
                  <a:pt x="524252" y="118755"/>
                </a:lnTo>
                <a:lnTo>
                  <a:pt x="495260" y="84954"/>
                </a:lnTo>
                <a:lnTo>
                  <a:pt x="461459" y="55961"/>
                </a:lnTo>
                <a:lnTo>
                  <a:pt x="423447" y="32373"/>
                </a:lnTo>
                <a:lnTo>
                  <a:pt x="381819" y="14785"/>
                </a:lnTo>
                <a:lnTo>
                  <a:pt x="337174" y="3795"/>
                </a:lnTo>
                <a:lnTo>
                  <a:pt x="29010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5691298" y="6169844"/>
            <a:ext cx="581025" cy="581025"/>
          </a:xfrm>
          <a:custGeom>
            <a:avLst/>
            <a:gdLst/>
            <a:ahLst/>
            <a:cxnLst/>
            <a:rect l="l" t="t" r="r" b="b"/>
            <a:pathLst>
              <a:path w="581025" h="581025">
                <a:moveTo>
                  <a:pt x="290107" y="0"/>
                </a:moveTo>
                <a:lnTo>
                  <a:pt x="243040" y="3795"/>
                </a:lnTo>
                <a:lnTo>
                  <a:pt x="198394" y="14785"/>
                </a:lnTo>
                <a:lnTo>
                  <a:pt x="156767" y="32373"/>
                </a:lnTo>
                <a:lnTo>
                  <a:pt x="118755" y="55961"/>
                </a:lnTo>
                <a:lnTo>
                  <a:pt x="84954" y="84954"/>
                </a:lnTo>
                <a:lnTo>
                  <a:pt x="55961" y="118755"/>
                </a:lnTo>
                <a:lnTo>
                  <a:pt x="32373" y="156767"/>
                </a:lnTo>
                <a:lnTo>
                  <a:pt x="14785" y="198394"/>
                </a:lnTo>
                <a:lnTo>
                  <a:pt x="3795" y="243040"/>
                </a:lnTo>
                <a:lnTo>
                  <a:pt x="0" y="290107"/>
                </a:lnTo>
                <a:lnTo>
                  <a:pt x="3795" y="337182"/>
                </a:lnTo>
                <a:lnTo>
                  <a:pt x="14785" y="381850"/>
                </a:lnTo>
                <a:lnTo>
                  <a:pt x="32373" y="423509"/>
                </a:lnTo>
                <a:lnTo>
                  <a:pt x="55962" y="461561"/>
                </a:lnTo>
                <a:lnTo>
                  <a:pt x="84955" y="495404"/>
                </a:lnTo>
                <a:lnTo>
                  <a:pt x="118755" y="524440"/>
                </a:lnTo>
                <a:lnTo>
                  <a:pt x="156768" y="548067"/>
                </a:lnTo>
                <a:lnTo>
                  <a:pt x="198395" y="565687"/>
                </a:lnTo>
                <a:lnTo>
                  <a:pt x="243040" y="576699"/>
                </a:lnTo>
                <a:lnTo>
                  <a:pt x="290107" y="580504"/>
                </a:lnTo>
                <a:lnTo>
                  <a:pt x="337182" y="576700"/>
                </a:lnTo>
                <a:lnTo>
                  <a:pt x="381849" y="565688"/>
                </a:lnTo>
                <a:lnTo>
                  <a:pt x="423509" y="548068"/>
                </a:lnTo>
                <a:lnTo>
                  <a:pt x="461560" y="524440"/>
                </a:lnTo>
                <a:lnTo>
                  <a:pt x="495404" y="495404"/>
                </a:lnTo>
                <a:lnTo>
                  <a:pt x="524440" y="461561"/>
                </a:lnTo>
                <a:lnTo>
                  <a:pt x="548068" y="423509"/>
                </a:lnTo>
                <a:lnTo>
                  <a:pt x="565688" y="381850"/>
                </a:lnTo>
                <a:lnTo>
                  <a:pt x="576700" y="337183"/>
                </a:lnTo>
                <a:lnTo>
                  <a:pt x="580504" y="290107"/>
                </a:lnTo>
                <a:lnTo>
                  <a:pt x="576700" y="243040"/>
                </a:lnTo>
                <a:lnTo>
                  <a:pt x="565688" y="198394"/>
                </a:lnTo>
                <a:lnTo>
                  <a:pt x="548069" y="156767"/>
                </a:lnTo>
                <a:lnTo>
                  <a:pt x="524441" y="118755"/>
                </a:lnTo>
                <a:lnTo>
                  <a:pt x="495405" y="84954"/>
                </a:lnTo>
                <a:lnTo>
                  <a:pt x="461561" y="55961"/>
                </a:lnTo>
                <a:lnTo>
                  <a:pt x="423510" y="32373"/>
                </a:lnTo>
                <a:lnTo>
                  <a:pt x="381850" y="14785"/>
                </a:lnTo>
                <a:lnTo>
                  <a:pt x="337182" y="3795"/>
                </a:lnTo>
                <a:lnTo>
                  <a:pt x="29010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13616249" y="6323583"/>
            <a:ext cx="273050" cy="273050"/>
          </a:xfrm>
          <a:custGeom>
            <a:avLst/>
            <a:gdLst/>
            <a:ahLst/>
            <a:cxnLst/>
            <a:rect l="l" t="t" r="r" b="b"/>
            <a:pathLst>
              <a:path w="273050" h="273050">
                <a:moveTo>
                  <a:pt x="136367" y="0"/>
                </a:moveTo>
                <a:lnTo>
                  <a:pt x="179460" y="6954"/>
                </a:lnTo>
                <a:lnTo>
                  <a:pt x="216892" y="26319"/>
                </a:lnTo>
                <a:lnTo>
                  <a:pt x="246416" y="55842"/>
                </a:lnTo>
                <a:lnTo>
                  <a:pt x="265780" y="93275"/>
                </a:lnTo>
                <a:lnTo>
                  <a:pt x="272735" y="136368"/>
                </a:lnTo>
                <a:lnTo>
                  <a:pt x="265780" y="179460"/>
                </a:lnTo>
                <a:lnTo>
                  <a:pt x="246416" y="216892"/>
                </a:lnTo>
                <a:lnTo>
                  <a:pt x="216893" y="246415"/>
                </a:lnTo>
                <a:lnTo>
                  <a:pt x="179460" y="265780"/>
                </a:lnTo>
                <a:lnTo>
                  <a:pt x="136367" y="272735"/>
                </a:lnTo>
                <a:lnTo>
                  <a:pt x="93275" y="265781"/>
                </a:lnTo>
                <a:lnTo>
                  <a:pt x="55842" y="246416"/>
                </a:lnTo>
                <a:lnTo>
                  <a:pt x="26319" y="216893"/>
                </a:lnTo>
                <a:lnTo>
                  <a:pt x="6954" y="179460"/>
                </a:lnTo>
                <a:lnTo>
                  <a:pt x="0" y="136368"/>
                </a:lnTo>
                <a:lnTo>
                  <a:pt x="6954" y="93275"/>
                </a:lnTo>
                <a:lnTo>
                  <a:pt x="26318" y="55842"/>
                </a:lnTo>
                <a:lnTo>
                  <a:pt x="55842" y="26318"/>
                </a:lnTo>
                <a:lnTo>
                  <a:pt x="93275" y="6954"/>
                </a:lnTo>
                <a:lnTo>
                  <a:pt x="13636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15845037" y="6323583"/>
            <a:ext cx="273050" cy="273050"/>
          </a:xfrm>
          <a:custGeom>
            <a:avLst/>
            <a:gdLst/>
            <a:ahLst/>
            <a:cxnLst/>
            <a:rect l="l" t="t" r="r" b="b"/>
            <a:pathLst>
              <a:path w="273050" h="273050">
                <a:moveTo>
                  <a:pt x="136367" y="0"/>
                </a:moveTo>
                <a:lnTo>
                  <a:pt x="179459" y="6954"/>
                </a:lnTo>
                <a:lnTo>
                  <a:pt x="216892" y="26319"/>
                </a:lnTo>
                <a:lnTo>
                  <a:pt x="246415" y="55842"/>
                </a:lnTo>
                <a:lnTo>
                  <a:pt x="265780" y="93275"/>
                </a:lnTo>
                <a:lnTo>
                  <a:pt x="272735" y="136368"/>
                </a:lnTo>
                <a:lnTo>
                  <a:pt x="265780" y="179460"/>
                </a:lnTo>
                <a:lnTo>
                  <a:pt x="246416" y="216892"/>
                </a:lnTo>
                <a:lnTo>
                  <a:pt x="216893" y="246415"/>
                </a:lnTo>
                <a:lnTo>
                  <a:pt x="179460" y="265780"/>
                </a:lnTo>
                <a:lnTo>
                  <a:pt x="136367" y="272735"/>
                </a:lnTo>
                <a:lnTo>
                  <a:pt x="93275" y="265781"/>
                </a:lnTo>
                <a:lnTo>
                  <a:pt x="55842" y="246416"/>
                </a:lnTo>
                <a:lnTo>
                  <a:pt x="26319" y="216893"/>
                </a:lnTo>
                <a:lnTo>
                  <a:pt x="6955" y="179460"/>
                </a:lnTo>
                <a:lnTo>
                  <a:pt x="0" y="136368"/>
                </a:lnTo>
                <a:lnTo>
                  <a:pt x="6954" y="93275"/>
                </a:lnTo>
                <a:lnTo>
                  <a:pt x="26319" y="55842"/>
                </a:lnTo>
                <a:lnTo>
                  <a:pt x="55842" y="26318"/>
                </a:lnTo>
                <a:lnTo>
                  <a:pt x="93275" y="6954"/>
                </a:lnTo>
                <a:lnTo>
                  <a:pt x="13636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13041245" y="6842759"/>
            <a:ext cx="490969" cy="490970"/>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4988832" y="4763343"/>
            <a:ext cx="490969" cy="49097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2831192" y="4510506"/>
            <a:ext cx="2237945" cy="257061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3274319" y="5015751"/>
            <a:ext cx="1546860" cy="1640205"/>
          </a:xfrm>
          <a:custGeom>
            <a:avLst/>
            <a:gdLst/>
            <a:ahLst/>
            <a:cxnLst/>
            <a:rect l="l" t="t" r="r" b="b"/>
            <a:pathLst>
              <a:path w="1546859" h="1640204">
                <a:moveTo>
                  <a:pt x="1063" y="1639730"/>
                </a:moveTo>
                <a:lnTo>
                  <a:pt x="0" y="1618815"/>
                </a:lnTo>
                <a:lnTo>
                  <a:pt x="875" y="1570037"/>
                </a:lnTo>
                <a:lnTo>
                  <a:pt x="3198" y="1521448"/>
                </a:lnTo>
                <a:lnTo>
                  <a:pt x="6957" y="1473078"/>
                </a:lnTo>
                <a:lnTo>
                  <a:pt x="12138" y="1424956"/>
                </a:lnTo>
                <a:lnTo>
                  <a:pt x="18728" y="1377111"/>
                </a:lnTo>
                <a:lnTo>
                  <a:pt x="26715" y="1329572"/>
                </a:lnTo>
                <a:lnTo>
                  <a:pt x="36084" y="1282368"/>
                </a:lnTo>
                <a:lnTo>
                  <a:pt x="46824" y="1235527"/>
                </a:lnTo>
                <a:lnTo>
                  <a:pt x="58920" y="1189080"/>
                </a:lnTo>
                <a:lnTo>
                  <a:pt x="72361" y="1143055"/>
                </a:lnTo>
                <a:lnTo>
                  <a:pt x="87133" y="1097480"/>
                </a:lnTo>
                <a:lnTo>
                  <a:pt x="103223" y="1052386"/>
                </a:lnTo>
                <a:lnTo>
                  <a:pt x="120618" y="1007800"/>
                </a:lnTo>
                <a:lnTo>
                  <a:pt x="139305" y="963752"/>
                </a:lnTo>
                <a:lnTo>
                  <a:pt x="159271" y="920272"/>
                </a:lnTo>
                <a:lnTo>
                  <a:pt x="180503" y="877387"/>
                </a:lnTo>
                <a:lnTo>
                  <a:pt x="202988" y="835127"/>
                </a:lnTo>
                <a:lnTo>
                  <a:pt x="226712" y="793521"/>
                </a:lnTo>
                <a:lnTo>
                  <a:pt x="251664" y="752598"/>
                </a:lnTo>
                <a:lnTo>
                  <a:pt x="277830" y="712387"/>
                </a:lnTo>
                <a:lnTo>
                  <a:pt x="305196" y="672917"/>
                </a:lnTo>
                <a:lnTo>
                  <a:pt x="333750" y="634217"/>
                </a:lnTo>
                <a:lnTo>
                  <a:pt x="363479" y="596315"/>
                </a:lnTo>
                <a:lnTo>
                  <a:pt x="394370" y="559242"/>
                </a:lnTo>
                <a:lnTo>
                  <a:pt x="426409" y="523026"/>
                </a:lnTo>
                <a:lnTo>
                  <a:pt x="459584" y="487695"/>
                </a:lnTo>
                <a:lnTo>
                  <a:pt x="493882" y="453280"/>
                </a:lnTo>
                <a:lnTo>
                  <a:pt x="529290" y="419809"/>
                </a:lnTo>
                <a:lnTo>
                  <a:pt x="565794" y="387310"/>
                </a:lnTo>
                <a:lnTo>
                  <a:pt x="603382" y="355814"/>
                </a:lnTo>
                <a:lnTo>
                  <a:pt x="642041" y="325348"/>
                </a:lnTo>
                <a:lnTo>
                  <a:pt x="681757" y="295942"/>
                </a:lnTo>
                <a:lnTo>
                  <a:pt x="723534" y="266974"/>
                </a:lnTo>
                <a:lnTo>
                  <a:pt x="766106" y="239423"/>
                </a:lnTo>
                <a:lnTo>
                  <a:pt x="809437" y="213300"/>
                </a:lnTo>
                <a:lnTo>
                  <a:pt x="853491" y="188615"/>
                </a:lnTo>
                <a:lnTo>
                  <a:pt x="898232" y="165380"/>
                </a:lnTo>
                <a:lnTo>
                  <a:pt x="943622" y="143604"/>
                </a:lnTo>
                <a:lnTo>
                  <a:pt x="989625" y="123299"/>
                </a:lnTo>
                <a:lnTo>
                  <a:pt x="1036205" y="104474"/>
                </a:lnTo>
                <a:lnTo>
                  <a:pt x="1083326" y="87141"/>
                </a:lnTo>
                <a:lnTo>
                  <a:pt x="1130950" y="71310"/>
                </a:lnTo>
                <a:lnTo>
                  <a:pt x="1179041" y="56991"/>
                </a:lnTo>
                <a:lnTo>
                  <a:pt x="1227563" y="44195"/>
                </a:lnTo>
                <a:lnTo>
                  <a:pt x="1276479" y="32933"/>
                </a:lnTo>
                <a:lnTo>
                  <a:pt x="1325753" y="23216"/>
                </a:lnTo>
                <a:lnTo>
                  <a:pt x="1375348" y="15053"/>
                </a:lnTo>
                <a:lnTo>
                  <a:pt x="1425228" y="8456"/>
                </a:lnTo>
                <a:lnTo>
                  <a:pt x="1475356" y="3434"/>
                </a:lnTo>
                <a:lnTo>
                  <a:pt x="1525696" y="0"/>
                </a:lnTo>
                <a:lnTo>
                  <a:pt x="1546659" y="64"/>
                </a:lnTo>
              </a:path>
            </a:pathLst>
          </a:custGeom>
          <a:ln w="41883">
            <a:solidFill>
              <a:srgbClr val="F8BA00"/>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4799769" y="4927796"/>
            <a:ext cx="176530" cy="176530"/>
          </a:xfrm>
          <a:custGeom>
            <a:avLst/>
            <a:gdLst/>
            <a:ahLst/>
            <a:cxnLst/>
            <a:rect l="l" t="t" r="r" b="b"/>
            <a:pathLst>
              <a:path w="176530" h="176529">
                <a:moveTo>
                  <a:pt x="534" y="0"/>
                </a:moveTo>
                <a:lnTo>
                  <a:pt x="0" y="175909"/>
                </a:lnTo>
                <a:lnTo>
                  <a:pt x="176183" y="88497"/>
                </a:lnTo>
                <a:lnTo>
                  <a:pt x="534" y="0"/>
                </a:lnTo>
                <a:close/>
              </a:path>
            </a:pathLst>
          </a:custGeom>
          <a:solidFill>
            <a:srgbClr val="F8B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3186478" y="6630101"/>
            <a:ext cx="175895" cy="180340"/>
          </a:xfrm>
          <a:custGeom>
            <a:avLst/>
            <a:gdLst/>
            <a:ahLst/>
            <a:cxnLst/>
            <a:rect l="l" t="t" r="r" b="b"/>
            <a:pathLst>
              <a:path w="175894" h="180340">
                <a:moveTo>
                  <a:pt x="175680" y="0"/>
                </a:moveTo>
                <a:lnTo>
                  <a:pt x="0" y="8932"/>
                </a:lnTo>
                <a:lnTo>
                  <a:pt x="96771" y="180149"/>
                </a:lnTo>
                <a:lnTo>
                  <a:pt x="175680" y="0"/>
                </a:lnTo>
                <a:close/>
              </a:path>
            </a:pathLst>
          </a:custGeom>
          <a:solidFill>
            <a:srgbClr val="F8B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txBox="1"/>
          <p:nvPr/>
        </p:nvSpPr>
        <p:spPr>
          <a:xfrm>
            <a:off x="13327208" y="5069266"/>
            <a:ext cx="339725"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70" normalizeH="0" baseline="0" noProof="0" dirty="0">
                <a:ln>
                  <a:noFill/>
                </a:ln>
                <a:solidFill>
                  <a:prstClr val="black"/>
                </a:solidFill>
                <a:effectLst/>
                <a:uLnTx/>
                <a:uFillTx/>
                <a:latin typeface="Lucida Sans Unicode"/>
                <a:ea typeface="+mn-ea"/>
                <a:cs typeface="Lucida Sans Unicode"/>
              </a:rPr>
              <a:t>Δ</a:t>
            </a:r>
            <a:r>
              <a:rPr kumimoji="1" sz="2450" b="0" i="1" u="none" strike="noStrike" kern="1200" cap="none" spc="5" normalizeH="0" baseline="0" noProof="0" dirty="0">
                <a:ln>
                  <a:noFill/>
                </a:ln>
                <a:solidFill>
                  <a:prstClr val="black"/>
                </a:solidFill>
                <a:effectLst/>
                <a:uLnTx/>
                <a:uFillTx/>
                <a:latin typeface="Times New Roman"/>
                <a:ea typeface="+mn-ea"/>
                <a:cs typeface="Times New Roman"/>
              </a:rPr>
              <a:t>t</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69" name="object 69"/>
          <p:cNvSpPr/>
          <p:nvPr/>
        </p:nvSpPr>
        <p:spPr>
          <a:xfrm>
            <a:off x="4442145" y="5745860"/>
            <a:ext cx="146592" cy="1510166"/>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515441" y="5777273"/>
            <a:ext cx="0" cy="1405890"/>
          </a:xfrm>
          <a:custGeom>
            <a:avLst/>
            <a:gdLst/>
            <a:ahLst/>
            <a:cxnLst/>
            <a:rect l="l" t="t" r="r" b="b"/>
            <a:pathLst>
              <a:path h="1405890">
                <a:moveTo>
                  <a:pt x="0" y="1405457"/>
                </a:moveTo>
                <a:lnTo>
                  <a:pt x="0" y="0"/>
                </a:lnTo>
              </a:path>
            </a:pathLst>
          </a:custGeom>
          <a:ln w="41883">
            <a:solidFill>
              <a:srgbClr val="007FA3"/>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3587060" y="5746182"/>
            <a:ext cx="251301" cy="1509520"/>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3712710" y="5903246"/>
            <a:ext cx="0" cy="1279525"/>
          </a:xfrm>
          <a:custGeom>
            <a:avLst/>
            <a:gdLst/>
            <a:ahLst/>
            <a:cxnLst/>
            <a:rect l="l" t="t" r="r" b="b"/>
            <a:pathLst>
              <a:path h="1279525">
                <a:moveTo>
                  <a:pt x="0" y="0"/>
                </a:moveTo>
                <a:lnTo>
                  <a:pt x="0" y="1279161"/>
                </a:lnTo>
              </a:path>
            </a:pathLst>
          </a:custGeom>
          <a:ln w="41883">
            <a:solidFill>
              <a:srgbClr val="007FA3"/>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3639414" y="5777595"/>
            <a:ext cx="146592" cy="146592"/>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7173822" y="5099403"/>
            <a:ext cx="335280" cy="293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1" sz="1750" b="0" i="1" u="none" strike="noStrike" kern="1200" cap="none" spc="0" normalizeH="0" baseline="0" noProof="0" dirty="0">
                <a:ln>
                  <a:noFill/>
                </a:ln>
                <a:solidFill>
                  <a:prstClr val="black"/>
                </a:solidFill>
                <a:effectLst/>
                <a:uLnTx/>
                <a:uFillTx/>
                <a:latin typeface="Times New Roman"/>
                <a:ea typeface="+mn-ea"/>
                <a:cs typeface="Times New Roman"/>
              </a:rPr>
              <a:t>L</a:t>
            </a:r>
            <a:r>
              <a:rPr kumimoji="1" sz="1750" b="0" i="1" u="none" strike="noStrike" kern="1200" cap="none" spc="5" normalizeH="0" baseline="0" noProof="0" dirty="0">
                <a:ln>
                  <a:noFill/>
                </a:ln>
                <a:solidFill>
                  <a:prstClr val="black"/>
                </a:solidFill>
                <a:effectLst/>
                <a:uLnTx/>
                <a:uFillTx/>
                <a:latin typeface="Times New Roman"/>
                <a:ea typeface="+mn-ea"/>
                <a:cs typeface="Times New Roman"/>
              </a:rPr>
              <a:t>W</a:t>
            </a:r>
            <a:endParaRPr kumimoji="1" sz="17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5" name="object 75"/>
          <p:cNvSpPr txBox="1"/>
          <p:nvPr/>
        </p:nvSpPr>
        <p:spPr>
          <a:xfrm>
            <a:off x="6728300" y="4929774"/>
            <a:ext cx="1138555" cy="402590"/>
          </a:xfrm>
          <a:prstGeom prst="rect">
            <a:avLst/>
          </a:prstGeom>
        </p:spPr>
        <p:txBody>
          <a:bodyPr vert="horz" wrap="square" lIns="0" tIns="15240" rIns="0" bIns="0" rtlCol="0">
            <a:spAutoFit/>
          </a:bodyPr>
          <a:lstStyle/>
          <a:p>
            <a:pPr marL="50800" marR="0" lvl="0" indent="0" algn="l" defTabSz="914400" rtl="0" eaLnBrk="1" fontAlgn="auto" latinLnBrk="0" hangingPunct="1">
              <a:lnSpc>
                <a:spcPct val="100000"/>
              </a:lnSpc>
              <a:spcBef>
                <a:spcPts val="120"/>
              </a:spcBef>
              <a:spcAft>
                <a:spcPts val="0"/>
              </a:spcAft>
              <a:buClrTx/>
              <a:buSzTx/>
              <a:buFontTx/>
              <a:buNone/>
              <a:tabLst>
                <a:tab pos="777240" algn="l"/>
              </a:tabLst>
              <a:defRPr/>
            </a:pPr>
            <a:r>
              <a:rPr kumimoji="1" sz="3675" b="0" i="0" u="none" strike="noStrike" kern="1200" cap="none" spc="-89" normalizeH="0" baseline="-11337" noProof="0" dirty="0">
                <a:ln>
                  <a:noFill/>
                </a:ln>
                <a:solidFill>
                  <a:prstClr val="black"/>
                </a:solidFill>
                <a:effectLst/>
                <a:uLnTx/>
                <a:uFillTx/>
                <a:latin typeface="Verdana"/>
                <a:ea typeface="+mn-ea"/>
                <a:cs typeface="Verdana"/>
              </a:rPr>
              <a:t>{</a:t>
            </a:r>
            <a:r>
              <a:rPr kumimoji="1" sz="2450" b="1" i="0" u="none" strike="noStrike" kern="1200" cap="none" spc="-60" normalizeH="0" baseline="0" noProof="0" dirty="0">
                <a:ln>
                  <a:noFill/>
                </a:ln>
                <a:solidFill>
                  <a:prstClr val="black"/>
                </a:solidFill>
                <a:effectLst/>
                <a:uLnTx/>
                <a:uFillTx/>
                <a:latin typeface="Times New Roman"/>
                <a:ea typeface="+mn-ea"/>
                <a:cs typeface="Times New Roman"/>
              </a:rPr>
              <a:t>C	</a:t>
            </a:r>
            <a:r>
              <a:rPr kumimoji="1" sz="2450" b="0" i="0" u="none" strike="noStrike" kern="1200" cap="none" spc="-160" normalizeH="0" baseline="0" noProof="0" dirty="0">
                <a:ln>
                  <a:noFill/>
                </a:ln>
                <a:solidFill>
                  <a:prstClr val="black"/>
                </a:solidFill>
                <a:effectLst/>
                <a:uLnTx/>
                <a:uFillTx/>
                <a:latin typeface="Lucida Sans Unicode"/>
                <a:ea typeface="+mn-ea"/>
                <a:cs typeface="Lucida Sans Unicode"/>
              </a:rPr>
              <a:t>,</a:t>
            </a:r>
            <a:r>
              <a:rPr kumimoji="1" sz="2450" b="0" i="0" u="none" strike="noStrike" kern="1200" cap="none" spc="-25" normalizeH="0" baseline="0" noProof="0" dirty="0">
                <a:ln>
                  <a:noFill/>
                </a:ln>
                <a:solidFill>
                  <a:prstClr val="black"/>
                </a:solidFill>
                <a:effectLst/>
                <a:uLnTx/>
                <a:uFillTx/>
                <a:latin typeface="Lucida Sans Unicode"/>
                <a:ea typeface="+mn-ea"/>
                <a:cs typeface="Lucida Sans Unicode"/>
              </a:rPr>
              <a:t> </a:t>
            </a:r>
            <a:r>
              <a:rPr kumimoji="1" sz="2450" b="1" i="0" u="none" strike="noStrike" kern="1200" cap="none" spc="10" normalizeH="0" baseline="0" noProof="0" dirty="0">
                <a:ln>
                  <a:noFill/>
                </a:ln>
                <a:solidFill>
                  <a:prstClr val="black"/>
                </a:solidFill>
                <a:effectLst/>
                <a:uLnTx/>
                <a:uFillTx/>
                <a:latin typeface="Times New Roman"/>
                <a:ea typeface="+mn-ea"/>
                <a:cs typeface="Times New Roman"/>
              </a:rPr>
              <a:t>r</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6" name="object 76"/>
          <p:cNvSpPr txBox="1"/>
          <p:nvPr/>
        </p:nvSpPr>
        <p:spPr>
          <a:xfrm>
            <a:off x="7825030" y="4904644"/>
            <a:ext cx="335280" cy="293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1" sz="1750" b="0" i="1" u="none" strike="noStrike" kern="1200" cap="none" spc="0" normalizeH="0" baseline="0" noProof="0" dirty="0">
                <a:ln>
                  <a:noFill/>
                </a:ln>
                <a:solidFill>
                  <a:prstClr val="black"/>
                </a:solidFill>
                <a:effectLst/>
                <a:uLnTx/>
                <a:uFillTx/>
                <a:latin typeface="Times New Roman"/>
                <a:ea typeface="+mn-ea"/>
                <a:cs typeface="Times New Roman"/>
              </a:rPr>
              <a:t>L</a:t>
            </a:r>
            <a:r>
              <a:rPr kumimoji="1" sz="1750" b="0" i="1" u="none" strike="noStrike" kern="1200" cap="none" spc="5" normalizeH="0" baseline="0" noProof="0" dirty="0">
                <a:ln>
                  <a:noFill/>
                </a:ln>
                <a:solidFill>
                  <a:prstClr val="black"/>
                </a:solidFill>
                <a:effectLst/>
                <a:uLnTx/>
                <a:uFillTx/>
                <a:latin typeface="Times New Roman"/>
                <a:ea typeface="+mn-ea"/>
                <a:cs typeface="Times New Roman"/>
              </a:rPr>
              <a:t>W</a:t>
            </a:r>
            <a:endParaRPr kumimoji="1" sz="17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7" name="object 77"/>
          <p:cNvSpPr txBox="1"/>
          <p:nvPr/>
        </p:nvSpPr>
        <p:spPr>
          <a:xfrm>
            <a:off x="7825030" y="5117660"/>
            <a:ext cx="211454" cy="293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1" sz="1750" b="0" i="1" u="none" strike="noStrike" kern="1200" cap="none" spc="5" normalizeH="0" baseline="0" noProof="0" dirty="0">
                <a:ln>
                  <a:noFill/>
                </a:ln>
                <a:solidFill>
                  <a:prstClr val="black"/>
                </a:solidFill>
                <a:effectLst/>
                <a:uLnTx/>
                <a:uFillTx/>
                <a:latin typeface="Times New Roman"/>
                <a:ea typeface="+mn-ea"/>
                <a:cs typeface="Times New Roman"/>
              </a:rPr>
              <a:t>W</a:t>
            </a:r>
            <a:endParaRPr kumimoji="1" sz="17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8" name="object 78"/>
          <p:cNvSpPr txBox="1"/>
          <p:nvPr/>
        </p:nvSpPr>
        <p:spPr>
          <a:xfrm>
            <a:off x="8134819" y="4991971"/>
            <a:ext cx="206375"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135" normalizeH="0" baseline="0" noProof="0" dirty="0">
                <a:ln>
                  <a:noFill/>
                </a:ln>
                <a:solidFill>
                  <a:prstClr val="black"/>
                </a:solidFill>
                <a:effectLst/>
                <a:uLnTx/>
                <a:uFillTx/>
                <a:latin typeface="Verdana"/>
                <a:ea typeface="+mn-ea"/>
                <a:cs typeface="Verdana"/>
              </a:rPr>
              <a:t>}</a:t>
            </a:r>
            <a:endParaRPr kumimoji="1" sz="2450" b="0" i="0" u="none" strike="noStrike" kern="1200" cap="none" spc="0" normalizeH="0" baseline="0" noProof="0">
              <a:ln>
                <a:noFill/>
              </a:ln>
              <a:solidFill>
                <a:prstClr val="black"/>
              </a:solidFill>
              <a:effectLst/>
              <a:uLnTx/>
              <a:uFillTx/>
              <a:latin typeface="Verdana"/>
              <a:ea typeface="+mn-ea"/>
              <a:cs typeface="Verdana"/>
            </a:endParaRPr>
          </a:p>
        </p:txBody>
      </p:sp>
      <p:sp>
        <p:nvSpPr>
          <p:cNvPr id="79" name="正方形/長方形 78"/>
          <p:cNvSpPr/>
          <p:nvPr/>
        </p:nvSpPr>
        <p:spPr>
          <a:xfrm>
            <a:off x="2596973" y="8137491"/>
            <a:ext cx="2145139" cy="461665"/>
          </a:xfrm>
          <a:prstGeom prst="rect">
            <a:avLst/>
          </a:prstGeom>
        </p:spPr>
        <p:txBody>
          <a:bodyPr wrap="none">
            <a:spAutoFit/>
          </a:bodyPr>
          <a:lstStyle/>
          <a:p>
            <a:r>
              <a:rPr lang="en-US" altLang="ja-JP" sz="2400" dirty="0">
                <a:solidFill>
                  <a:srgbClr val="000000"/>
                </a:solidFill>
                <a:latin typeface="TYBZJL+HelveticaNeue"/>
              </a:rPr>
              <a:t>(single sensor) </a:t>
            </a:r>
            <a:endParaRPr lang="ja-JP" altLang="en-US" sz="2400" dirty="0"/>
          </a:p>
        </p:txBody>
      </p:sp>
      <p:sp>
        <p:nvSpPr>
          <p:cNvPr id="80" name="正方形/長方形 79"/>
          <p:cNvSpPr/>
          <p:nvPr/>
        </p:nvSpPr>
        <p:spPr>
          <a:xfrm>
            <a:off x="1384787" y="8610862"/>
            <a:ext cx="5056192" cy="461665"/>
          </a:xfrm>
          <a:prstGeom prst="rect">
            <a:avLst/>
          </a:prstGeom>
        </p:spPr>
        <p:txBody>
          <a:bodyPr wrap="none">
            <a:spAutoFit/>
          </a:bodyPr>
          <a:lstStyle/>
          <a:p>
            <a:r>
              <a:rPr lang="en-US" altLang="ja-JP" sz="2400" dirty="0">
                <a:solidFill>
                  <a:srgbClr val="000000"/>
                </a:solidFill>
                <a:latin typeface="TYBZJL+HelveticaNeue"/>
              </a:rPr>
              <a:t>deal with sensor specific parameters. </a:t>
            </a:r>
            <a:endParaRPr lang="ja-JP" altLang="en-US" sz="2400" dirty="0"/>
          </a:p>
        </p:txBody>
      </p:sp>
      <p:sp>
        <p:nvSpPr>
          <p:cNvPr id="81" name="正方形/長方形 80"/>
          <p:cNvSpPr/>
          <p:nvPr/>
        </p:nvSpPr>
        <p:spPr>
          <a:xfrm>
            <a:off x="6728886" y="8271109"/>
            <a:ext cx="5276367" cy="830997"/>
          </a:xfrm>
          <a:prstGeom prst="rect">
            <a:avLst/>
          </a:prstGeom>
        </p:spPr>
        <p:txBody>
          <a:bodyPr wrap="square">
            <a:spAutoFit/>
          </a:bodyPr>
          <a:lstStyle/>
          <a:p>
            <a:r>
              <a:rPr lang="en-US" altLang="ja-JP" sz="2400" dirty="0">
                <a:solidFill>
                  <a:srgbClr val="000000"/>
                </a:solidFill>
                <a:latin typeface="TYBZJL+HelveticaNeue"/>
              </a:rPr>
              <a:t>deal with how the sensors are positioned and oriented on the vehicle. </a:t>
            </a:r>
            <a:endParaRPr lang="ja-JP" altLang="en-US" sz="2400" dirty="0"/>
          </a:p>
        </p:txBody>
      </p:sp>
      <p:sp>
        <p:nvSpPr>
          <p:cNvPr id="82" name="正方形/長方形 81"/>
          <p:cNvSpPr/>
          <p:nvPr/>
        </p:nvSpPr>
        <p:spPr>
          <a:xfrm>
            <a:off x="12409089" y="8353100"/>
            <a:ext cx="5182554" cy="830997"/>
          </a:xfrm>
          <a:prstGeom prst="rect">
            <a:avLst/>
          </a:prstGeom>
        </p:spPr>
        <p:txBody>
          <a:bodyPr wrap="square">
            <a:spAutoFit/>
          </a:bodyPr>
          <a:lstStyle/>
          <a:p>
            <a:r>
              <a:rPr lang="en-US" altLang="ja-JP" sz="2400" dirty="0">
                <a:solidFill>
                  <a:srgbClr val="000000"/>
                </a:solidFill>
                <a:latin typeface="TYBZJL+HelveticaNeue"/>
              </a:rPr>
              <a:t>deal with </a:t>
            </a:r>
            <a:r>
              <a:rPr lang="en-US" altLang="ja-JP" sz="2400" dirty="0">
                <a:solidFill>
                  <a:srgbClr val="FF0000"/>
                </a:solidFill>
                <a:latin typeface="TYBZJL+HelveticaNeue"/>
              </a:rPr>
              <a:t>time</a:t>
            </a:r>
            <a:r>
              <a:rPr lang="en-US" altLang="ja-JP" sz="2400" dirty="0">
                <a:solidFill>
                  <a:srgbClr val="000000"/>
                </a:solidFill>
                <a:latin typeface="TYBZJL+HelveticaNeue"/>
              </a:rPr>
              <a:t> </a:t>
            </a:r>
            <a:r>
              <a:rPr lang="en-US" altLang="ja-JP" sz="2400" dirty="0">
                <a:solidFill>
                  <a:srgbClr val="FF0000"/>
                </a:solidFill>
                <a:latin typeface="TYBZJL+HelveticaNeue"/>
              </a:rPr>
              <a:t>o</a:t>
            </a:r>
            <a:r>
              <a:rPr lang="en-US" altLang="ja-JP" sz="2400" dirty="0">
                <a:solidFill>
                  <a:srgbClr val="FF0000"/>
                </a:solidFill>
                <a:latin typeface="VJDZSX+HelveticaNeue"/>
              </a:rPr>
              <a:t>ff</a:t>
            </a:r>
            <a:r>
              <a:rPr lang="en-US" altLang="ja-JP" sz="2400" dirty="0">
                <a:solidFill>
                  <a:srgbClr val="FF0000"/>
                </a:solidFill>
                <a:latin typeface="TYBZJL+HelveticaNeue"/>
              </a:rPr>
              <a:t>set</a:t>
            </a:r>
            <a:r>
              <a:rPr lang="en-US" altLang="ja-JP" sz="2400" dirty="0">
                <a:solidFill>
                  <a:srgbClr val="000000"/>
                </a:solidFill>
                <a:latin typeface="TYBZJL+HelveticaNeue"/>
              </a:rPr>
              <a:t> between di</a:t>
            </a:r>
            <a:r>
              <a:rPr lang="en-US" altLang="ja-JP" sz="2400" dirty="0">
                <a:solidFill>
                  <a:srgbClr val="000000"/>
                </a:solidFill>
                <a:latin typeface="VJDZSX+HelveticaNeue"/>
              </a:rPr>
              <a:t>ff</a:t>
            </a:r>
            <a:r>
              <a:rPr lang="en-US" altLang="ja-JP" sz="2400" dirty="0">
                <a:solidFill>
                  <a:srgbClr val="000000"/>
                </a:solidFill>
                <a:latin typeface="TYBZJL+HelveticaNeue"/>
              </a:rPr>
              <a:t>erent sensor measurements.</a:t>
            </a:r>
            <a:endParaRPr lang="ja-JP" altLang="en-US" sz="2400" dirty="0"/>
          </a:p>
        </p:txBody>
      </p:sp>
      <p:sp>
        <p:nvSpPr>
          <p:cNvPr id="83" name="正方形/長方形 82"/>
          <p:cNvSpPr/>
          <p:nvPr/>
        </p:nvSpPr>
        <p:spPr>
          <a:xfrm>
            <a:off x="755650" y="9475022"/>
            <a:ext cx="5432227" cy="1569660"/>
          </a:xfrm>
          <a:prstGeom prst="rect">
            <a:avLst/>
          </a:prstGeom>
        </p:spPr>
        <p:txBody>
          <a:bodyPr wrap="square">
            <a:spAutoFit/>
          </a:bodyPr>
          <a:lstStyle/>
          <a:p>
            <a:r>
              <a:rPr lang="en-US" altLang="ja-JP" sz="2400" dirty="0">
                <a:solidFill>
                  <a:srgbClr val="000000"/>
                </a:solidFill>
                <a:latin typeface="TYBZJL+HelveticaNeue"/>
              </a:rPr>
              <a:t>Another example of an intrinsic sensor parameter is the </a:t>
            </a:r>
            <a:r>
              <a:rPr lang="en-US" altLang="ja-JP" sz="2400" dirty="0">
                <a:solidFill>
                  <a:srgbClr val="FF0000"/>
                </a:solidFill>
                <a:latin typeface="TYBZJL+HelveticaNeue"/>
              </a:rPr>
              <a:t>elevation</a:t>
            </a:r>
            <a:r>
              <a:rPr lang="en-US" altLang="ja-JP" sz="2400" dirty="0">
                <a:solidFill>
                  <a:srgbClr val="000000"/>
                </a:solidFill>
                <a:latin typeface="TYBZJL+HelveticaNeue"/>
              </a:rPr>
              <a:t> </a:t>
            </a:r>
            <a:r>
              <a:rPr lang="en-US" altLang="ja-JP" sz="2400" dirty="0">
                <a:solidFill>
                  <a:srgbClr val="FF0000"/>
                </a:solidFill>
                <a:latin typeface="TYBZJL+HelveticaNeue"/>
              </a:rPr>
              <a:t>angle</a:t>
            </a:r>
            <a:r>
              <a:rPr lang="en-US" altLang="ja-JP" sz="2400" dirty="0">
                <a:solidFill>
                  <a:srgbClr val="000000"/>
                </a:solidFill>
                <a:latin typeface="TYBZJL+HelveticaNeue"/>
              </a:rPr>
              <a:t> of a </a:t>
            </a:r>
            <a:r>
              <a:rPr lang="en-US" altLang="ja-JP" sz="2400" dirty="0">
                <a:solidFill>
                  <a:srgbClr val="FF0000"/>
                </a:solidFill>
                <a:latin typeface="TYBZJL+HelveticaNeue"/>
              </a:rPr>
              <a:t>scan</a:t>
            </a:r>
            <a:r>
              <a:rPr lang="en-US" altLang="ja-JP" sz="2400" dirty="0">
                <a:solidFill>
                  <a:srgbClr val="000000"/>
                </a:solidFill>
                <a:latin typeface="TYBZJL+HelveticaNeue"/>
              </a:rPr>
              <a:t> </a:t>
            </a:r>
            <a:r>
              <a:rPr lang="en-US" altLang="ja-JP" sz="2400" dirty="0">
                <a:solidFill>
                  <a:srgbClr val="FF0000"/>
                </a:solidFill>
                <a:latin typeface="TYBZJL+HelveticaNeue"/>
              </a:rPr>
              <a:t>line</a:t>
            </a:r>
            <a:r>
              <a:rPr lang="en-US" altLang="ja-JP" sz="2400" dirty="0">
                <a:solidFill>
                  <a:srgbClr val="000000"/>
                </a:solidFill>
                <a:latin typeface="TYBZJL+HelveticaNeue"/>
              </a:rPr>
              <a:t> in a LiDAR sensor like the </a:t>
            </a:r>
            <a:r>
              <a:rPr lang="en-US" altLang="ja-JP" sz="2400" dirty="0" err="1">
                <a:solidFill>
                  <a:srgbClr val="FF0000"/>
                </a:solidFill>
                <a:latin typeface="TYBZJL+HelveticaNeue"/>
              </a:rPr>
              <a:t>Velodyne</a:t>
            </a:r>
            <a:r>
              <a:rPr lang="en-US" altLang="ja-JP" sz="2400" dirty="0">
                <a:solidFill>
                  <a:srgbClr val="000000"/>
                </a:solidFill>
                <a:latin typeface="TYBZJL+HelveticaNeue"/>
              </a:rPr>
              <a:t>. </a:t>
            </a:r>
            <a:endParaRPr lang="ja-JP" altLang="en-US" sz="2400" dirty="0"/>
          </a:p>
        </p:txBody>
      </p:sp>
    </p:spTree>
    <p:extLst>
      <p:ext uri="{BB962C8B-B14F-4D97-AF65-F5344CB8AC3E}">
        <p14:creationId xmlns:p14="http://schemas.microsoft.com/office/powerpoint/2010/main" val="3707480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9568" y="4373429"/>
            <a:ext cx="12859385" cy="1829435"/>
          </a:xfrm>
          <a:prstGeom prst="rect">
            <a:avLst/>
          </a:prstGeom>
        </p:spPr>
        <p:txBody>
          <a:bodyPr vert="horz" wrap="square" lIns="0" tIns="73025" rIns="0" bIns="0" rtlCol="0">
            <a:spAutoFit/>
          </a:bodyPr>
          <a:lstStyle/>
          <a:p>
            <a:pPr marL="12700">
              <a:lnSpc>
                <a:spcPct val="100000"/>
              </a:lnSpc>
              <a:spcBef>
                <a:spcPts val="575"/>
              </a:spcBef>
            </a:pPr>
            <a:r>
              <a:rPr sz="4150" b="1" spc="110" dirty="0">
                <a:solidFill>
                  <a:srgbClr val="FFFFFF"/>
                </a:solidFill>
                <a:latin typeface="Trebuchet MS"/>
                <a:cs typeface="Trebuchet MS"/>
              </a:rPr>
              <a:t>MODULE </a:t>
            </a:r>
            <a:r>
              <a:rPr sz="4150" b="1" spc="100" dirty="0">
                <a:solidFill>
                  <a:srgbClr val="FFFFFF"/>
                </a:solidFill>
                <a:latin typeface="Trebuchet MS"/>
                <a:cs typeface="Trebuchet MS"/>
              </a:rPr>
              <a:t>5 </a:t>
            </a:r>
            <a:r>
              <a:rPr sz="4150" b="1" spc="180" dirty="0">
                <a:solidFill>
                  <a:srgbClr val="FFFFFF"/>
                </a:solidFill>
                <a:latin typeface="Trebuchet MS"/>
                <a:cs typeface="Trebuchet MS"/>
              </a:rPr>
              <a:t>LESSON</a:t>
            </a:r>
            <a:r>
              <a:rPr sz="4150" b="1" spc="-170" dirty="0">
                <a:solidFill>
                  <a:srgbClr val="FFFFFF"/>
                </a:solidFill>
                <a:latin typeface="Trebuchet MS"/>
                <a:cs typeface="Trebuchet MS"/>
              </a:rPr>
              <a:t> </a:t>
            </a:r>
            <a:r>
              <a:rPr sz="4150" b="1" spc="100" dirty="0">
                <a:solidFill>
                  <a:srgbClr val="FFFFFF"/>
                </a:solidFill>
                <a:latin typeface="Trebuchet MS"/>
                <a:cs typeface="Trebuchet MS"/>
              </a:rPr>
              <a:t>1</a:t>
            </a:r>
            <a:endParaRPr sz="4150">
              <a:latin typeface="Trebuchet MS"/>
              <a:cs typeface="Trebuchet MS"/>
            </a:endParaRPr>
          </a:p>
          <a:p>
            <a:pPr marL="12700">
              <a:lnSpc>
                <a:spcPct val="100000"/>
              </a:lnSpc>
              <a:spcBef>
                <a:spcPts val="765"/>
              </a:spcBef>
            </a:pPr>
            <a:r>
              <a:rPr sz="6650" b="1" spc="-140" dirty="0">
                <a:solidFill>
                  <a:srgbClr val="FFFFFF"/>
                </a:solidFill>
                <a:latin typeface="Trebuchet MS"/>
                <a:cs typeface="Trebuchet MS"/>
              </a:rPr>
              <a:t>STATE </a:t>
            </a:r>
            <a:r>
              <a:rPr sz="6650" b="1" spc="110" dirty="0">
                <a:solidFill>
                  <a:srgbClr val="FFFFFF"/>
                </a:solidFill>
                <a:latin typeface="Trebuchet MS"/>
                <a:cs typeface="Trebuchet MS"/>
              </a:rPr>
              <a:t>ESTIMATION </a:t>
            </a:r>
            <a:r>
              <a:rPr sz="6650" b="1" spc="360" dirty="0">
                <a:solidFill>
                  <a:srgbClr val="FFFFFF"/>
                </a:solidFill>
                <a:latin typeface="Trebuchet MS"/>
                <a:cs typeface="Trebuchet MS"/>
              </a:rPr>
              <a:t>IN</a:t>
            </a:r>
            <a:r>
              <a:rPr sz="6650" b="1" spc="45" dirty="0">
                <a:solidFill>
                  <a:srgbClr val="FFFFFF"/>
                </a:solidFill>
                <a:latin typeface="Trebuchet MS"/>
                <a:cs typeface="Trebuchet MS"/>
              </a:rPr>
              <a:t> </a:t>
            </a:r>
            <a:r>
              <a:rPr sz="6650" b="1" spc="80" dirty="0">
                <a:solidFill>
                  <a:srgbClr val="FFFFFF"/>
                </a:solidFill>
                <a:latin typeface="Trebuchet MS"/>
                <a:cs typeface="Trebuchet MS"/>
              </a:rPr>
              <a:t>PRACTICE</a:t>
            </a:r>
            <a:endParaRPr sz="6650">
              <a:latin typeface="Trebuchet MS"/>
              <a:cs typeface="Trebuchet MS"/>
            </a:endParaRPr>
          </a:p>
        </p:txBody>
      </p:sp>
      <p:sp>
        <p:nvSpPr>
          <p:cNvPr id="3" name="正方形/長方形 2"/>
          <p:cNvSpPr/>
          <p:nvPr/>
        </p:nvSpPr>
        <p:spPr>
          <a:xfrm>
            <a:off x="3950553" y="9083675"/>
            <a:ext cx="10052050" cy="1200329"/>
          </a:xfrm>
          <a:prstGeom prst="rect">
            <a:avLst/>
          </a:prstGeom>
        </p:spPr>
        <p:txBody>
          <a:bodyPr>
            <a:spAutoFit/>
          </a:bodyPr>
          <a:lstStyle/>
          <a:p>
            <a:r>
              <a:rPr lang="ja-JP" altLang="en-US" sz="2400" dirty="0">
                <a:solidFill>
                  <a:srgbClr val="000000"/>
                </a:solidFill>
                <a:latin typeface="EKKIDK+PingFangSC-Regular"/>
              </a:rPr>
              <a:t>例えば、</a:t>
            </a:r>
            <a:r>
              <a:rPr lang="en-US" altLang="ja-JP" sz="2400" dirty="0">
                <a:solidFill>
                  <a:srgbClr val="000000"/>
                </a:solidFill>
                <a:latin typeface="TYBZJL+HelveticaNeue"/>
              </a:rPr>
              <a:t>sensor fusion and calibration, speed and accuracy requirements, localization failures, parts of the environment that are moving and changing around us. </a:t>
            </a:r>
            <a:endParaRPr lang="ja-JP" alt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45371" y="6846985"/>
            <a:ext cx="0" cy="1456690"/>
          </a:xfrm>
          <a:custGeom>
            <a:avLst/>
            <a:gdLst/>
            <a:ahLst/>
            <a:cxnLst/>
            <a:rect l="l" t="t" r="r" b="b"/>
            <a:pathLst>
              <a:path h="1456690">
                <a:moveTo>
                  <a:pt x="0" y="1456462"/>
                </a:moveTo>
                <a:lnTo>
                  <a:pt x="0" y="0"/>
                </a:lnTo>
              </a:path>
            </a:pathLst>
          </a:custGeom>
          <a:ln w="31412">
            <a:solidFill>
              <a:srgbClr val="000000"/>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7492701" y="2595609"/>
            <a:ext cx="1734191" cy="78304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7492701" y="2595609"/>
            <a:ext cx="1734185" cy="783590"/>
          </a:xfrm>
          <a:custGeom>
            <a:avLst/>
            <a:gdLst/>
            <a:ahLst/>
            <a:cxnLst/>
            <a:rect l="l" t="t" r="r" b="b"/>
            <a:pathLst>
              <a:path w="1734184" h="783589">
                <a:moveTo>
                  <a:pt x="866821" y="0"/>
                </a:moveTo>
                <a:lnTo>
                  <a:pt x="818796" y="1312"/>
                </a:lnTo>
                <a:lnTo>
                  <a:pt x="770893" y="5248"/>
                </a:lnTo>
                <a:lnTo>
                  <a:pt x="723226" y="11807"/>
                </a:lnTo>
                <a:lnTo>
                  <a:pt x="675912" y="20988"/>
                </a:lnTo>
                <a:lnTo>
                  <a:pt x="629065" y="32790"/>
                </a:lnTo>
                <a:lnTo>
                  <a:pt x="582800" y="47212"/>
                </a:lnTo>
                <a:lnTo>
                  <a:pt x="537234" y="64254"/>
                </a:lnTo>
                <a:lnTo>
                  <a:pt x="492482" y="83915"/>
                </a:lnTo>
                <a:lnTo>
                  <a:pt x="448658" y="106193"/>
                </a:lnTo>
                <a:lnTo>
                  <a:pt x="405878" y="131087"/>
                </a:lnTo>
                <a:lnTo>
                  <a:pt x="364258" y="158598"/>
                </a:lnTo>
                <a:lnTo>
                  <a:pt x="323912" y="188723"/>
                </a:lnTo>
                <a:lnTo>
                  <a:pt x="284957" y="221463"/>
                </a:lnTo>
                <a:lnTo>
                  <a:pt x="247506" y="256815"/>
                </a:lnTo>
                <a:lnTo>
                  <a:pt x="212082" y="294445"/>
                </a:lnTo>
                <a:lnTo>
                  <a:pt x="179444" y="333598"/>
                </a:lnTo>
                <a:lnTo>
                  <a:pt x="149565" y="374158"/>
                </a:lnTo>
                <a:lnTo>
                  <a:pt x="122414" y="416007"/>
                </a:lnTo>
                <a:lnTo>
                  <a:pt x="97964" y="459026"/>
                </a:lnTo>
                <a:lnTo>
                  <a:pt x="76186" y="503098"/>
                </a:lnTo>
                <a:lnTo>
                  <a:pt x="57050" y="548106"/>
                </a:lnTo>
                <a:lnTo>
                  <a:pt x="40527" y="593930"/>
                </a:lnTo>
                <a:lnTo>
                  <a:pt x="26590" y="640454"/>
                </a:lnTo>
                <a:lnTo>
                  <a:pt x="15209" y="687559"/>
                </a:lnTo>
                <a:lnTo>
                  <a:pt x="6355" y="735127"/>
                </a:lnTo>
                <a:lnTo>
                  <a:pt x="0" y="783041"/>
                </a:lnTo>
                <a:lnTo>
                  <a:pt x="1734191" y="783041"/>
                </a:lnTo>
                <a:lnTo>
                  <a:pt x="1727836" y="735126"/>
                </a:lnTo>
                <a:lnTo>
                  <a:pt x="1718983" y="687556"/>
                </a:lnTo>
                <a:lnTo>
                  <a:pt x="1707603" y="640451"/>
                </a:lnTo>
                <a:lnTo>
                  <a:pt x="1693666" y="593928"/>
                </a:lnTo>
                <a:lnTo>
                  <a:pt x="1677144" y="548104"/>
                </a:lnTo>
                <a:lnTo>
                  <a:pt x="1658009" y="503098"/>
                </a:lnTo>
                <a:lnTo>
                  <a:pt x="1636230" y="459026"/>
                </a:lnTo>
                <a:lnTo>
                  <a:pt x="1611780" y="416007"/>
                </a:lnTo>
                <a:lnTo>
                  <a:pt x="1584629" y="374159"/>
                </a:lnTo>
                <a:lnTo>
                  <a:pt x="1554748" y="333599"/>
                </a:lnTo>
                <a:lnTo>
                  <a:pt x="1522110" y="294446"/>
                </a:lnTo>
                <a:lnTo>
                  <a:pt x="1486684" y="256815"/>
                </a:lnTo>
                <a:lnTo>
                  <a:pt x="1449226" y="221463"/>
                </a:lnTo>
                <a:lnTo>
                  <a:pt x="1410248" y="188723"/>
                </a:lnTo>
                <a:lnTo>
                  <a:pt x="1369868" y="158598"/>
                </a:lnTo>
                <a:lnTo>
                  <a:pt x="1328204" y="131087"/>
                </a:lnTo>
                <a:lnTo>
                  <a:pt x="1285373" y="106192"/>
                </a:lnTo>
                <a:lnTo>
                  <a:pt x="1241493" y="83915"/>
                </a:lnTo>
                <a:lnTo>
                  <a:pt x="1196682" y="64254"/>
                </a:lnTo>
                <a:lnTo>
                  <a:pt x="1151058" y="47212"/>
                </a:lnTo>
                <a:lnTo>
                  <a:pt x="1104738" y="32790"/>
                </a:lnTo>
                <a:lnTo>
                  <a:pt x="1057840" y="20988"/>
                </a:lnTo>
                <a:lnTo>
                  <a:pt x="1010481" y="11807"/>
                </a:lnTo>
                <a:lnTo>
                  <a:pt x="962780" y="5248"/>
                </a:lnTo>
                <a:lnTo>
                  <a:pt x="914855" y="1312"/>
                </a:lnTo>
                <a:lnTo>
                  <a:pt x="866821"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723055" y="3915666"/>
            <a:ext cx="1447800" cy="2159000"/>
          </a:xfrm>
          <a:custGeom>
            <a:avLst/>
            <a:gdLst/>
            <a:ahLst/>
            <a:cxnLst/>
            <a:rect l="l" t="t" r="r" b="b"/>
            <a:pathLst>
              <a:path w="1447800" h="2159000">
                <a:moveTo>
                  <a:pt x="634805" y="1371600"/>
                </a:moveTo>
                <a:lnTo>
                  <a:pt x="360646" y="1371600"/>
                </a:lnTo>
                <a:lnTo>
                  <a:pt x="360646" y="1968500"/>
                </a:lnTo>
                <a:lnTo>
                  <a:pt x="359841" y="1981200"/>
                </a:lnTo>
                <a:lnTo>
                  <a:pt x="357485" y="1981200"/>
                </a:lnTo>
                <a:lnTo>
                  <a:pt x="353667" y="1993900"/>
                </a:lnTo>
                <a:lnTo>
                  <a:pt x="348475" y="2006600"/>
                </a:lnTo>
                <a:lnTo>
                  <a:pt x="290669" y="2082800"/>
                </a:lnTo>
                <a:lnTo>
                  <a:pt x="285477" y="2082800"/>
                </a:lnTo>
                <a:lnTo>
                  <a:pt x="281660" y="2095500"/>
                </a:lnTo>
                <a:lnTo>
                  <a:pt x="279304" y="2108200"/>
                </a:lnTo>
                <a:lnTo>
                  <a:pt x="278499" y="2120900"/>
                </a:lnTo>
                <a:lnTo>
                  <a:pt x="278499" y="2133600"/>
                </a:lnTo>
                <a:lnTo>
                  <a:pt x="280656" y="2146300"/>
                </a:lnTo>
                <a:lnTo>
                  <a:pt x="286533" y="2159000"/>
                </a:lnTo>
                <a:lnTo>
                  <a:pt x="626771" y="2159000"/>
                </a:lnTo>
                <a:lnTo>
                  <a:pt x="632648" y="2146300"/>
                </a:lnTo>
                <a:lnTo>
                  <a:pt x="634805" y="2133600"/>
                </a:lnTo>
                <a:lnTo>
                  <a:pt x="634805" y="1371600"/>
                </a:lnTo>
                <a:close/>
              </a:path>
              <a:path w="1447800" h="2159000">
                <a:moveTo>
                  <a:pt x="1087118" y="1371600"/>
                </a:moveTo>
                <a:lnTo>
                  <a:pt x="812959" y="1371600"/>
                </a:lnTo>
                <a:lnTo>
                  <a:pt x="812959" y="2133600"/>
                </a:lnTo>
                <a:lnTo>
                  <a:pt x="815116" y="2146300"/>
                </a:lnTo>
                <a:lnTo>
                  <a:pt x="820992" y="2159000"/>
                </a:lnTo>
                <a:lnTo>
                  <a:pt x="1161145" y="2159000"/>
                </a:lnTo>
                <a:lnTo>
                  <a:pt x="1166965" y="2146300"/>
                </a:lnTo>
                <a:lnTo>
                  <a:pt x="1169095" y="2133600"/>
                </a:lnTo>
                <a:lnTo>
                  <a:pt x="1169095" y="2120900"/>
                </a:lnTo>
                <a:lnTo>
                  <a:pt x="1168317" y="2108200"/>
                </a:lnTo>
                <a:lnTo>
                  <a:pt x="1166020" y="2095500"/>
                </a:lnTo>
                <a:lnTo>
                  <a:pt x="1162260" y="2082800"/>
                </a:lnTo>
                <a:lnTo>
                  <a:pt x="1157095" y="2082800"/>
                </a:lnTo>
                <a:lnTo>
                  <a:pt x="1099118" y="2006600"/>
                </a:lnTo>
                <a:lnTo>
                  <a:pt x="1093953" y="1993900"/>
                </a:lnTo>
                <a:lnTo>
                  <a:pt x="1090193" y="1981200"/>
                </a:lnTo>
                <a:lnTo>
                  <a:pt x="1087896" y="1981200"/>
                </a:lnTo>
                <a:lnTo>
                  <a:pt x="1087118" y="1968500"/>
                </a:lnTo>
                <a:lnTo>
                  <a:pt x="1087118" y="1371600"/>
                </a:lnTo>
                <a:close/>
              </a:path>
              <a:path w="1447800" h="2159000">
                <a:moveTo>
                  <a:pt x="236317" y="1435100"/>
                </a:moveTo>
                <a:lnTo>
                  <a:pt x="715" y="1435100"/>
                </a:lnTo>
                <a:lnTo>
                  <a:pt x="0" y="1447800"/>
                </a:lnTo>
                <a:lnTo>
                  <a:pt x="1297" y="1460500"/>
                </a:lnTo>
                <a:lnTo>
                  <a:pt x="33976" y="1574800"/>
                </a:lnTo>
                <a:lnTo>
                  <a:pt x="82937" y="1574800"/>
                </a:lnTo>
                <a:lnTo>
                  <a:pt x="82937" y="1485900"/>
                </a:lnTo>
                <a:lnTo>
                  <a:pt x="85742" y="1473200"/>
                </a:lnTo>
                <a:lnTo>
                  <a:pt x="93390" y="1460500"/>
                </a:lnTo>
                <a:lnTo>
                  <a:pt x="104727" y="1447800"/>
                </a:lnTo>
                <a:lnTo>
                  <a:pt x="237033" y="1447800"/>
                </a:lnTo>
                <a:lnTo>
                  <a:pt x="236317" y="1435100"/>
                </a:lnTo>
                <a:close/>
              </a:path>
              <a:path w="1447800" h="2159000">
                <a:moveTo>
                  <a:pt x="237033" y="1447800"/>
                </a:moveTo>
                <a:lnTo>
                  <a:pt x="132448" y="1447800"/>
                </a:lnTo>
                <a:lnTo>
                  <a:pt x="143728" y="1460500"/>
                </a:lnTo>
                <a:lnTo>
                  <a:pt x="151317" y="1473200"/>
                </a:lnTo>
                <a:lnTo>
                  <a:pt x="154096" y="1485900"/>
                </a:lnTo>
                <a:lnTo>
                  <a:pt x="154096" y="1574800"/>
                </a:lnTo>
                <a:lnTo>
                  <a:pt x="203057" y="1574800"/>
                </a:lnTo>
                <a:lnTo>
                  <a:pt x="235735" y="1460500"/>
                </a:lnTo>
                <a:lnTo>
                  <a:pt x="237033" y="1447800"/>
                </a:lnTo>
                <a:close/>
              </a:path>
              <a:path w="1447800" h="2159000">
                <a:moveTo>
                  <a:pt x="1447052" y="1435100"/>
                </a:moveTo>
                <a:lnTo>
                  <a:pt x="1211446" y="1435100"/>
                </a:lnTo>
                <a:lnTo>
                  <a:pt x="1210730" y="1447800"/>
                </a:lnTo>
                <a:lnTo>
                  <a:pt x="1212028" y="1460500"/>
                </a:lnTo>
                <a:lnTo>
                  <a:pt x="1244707" y="1574800"/>
                </a:lnTo>
                <a:lnTo>
                  <a:pt x="1293498" y="1574800"/>
                </a:lnTo>
                <a:lnTo>
                  <a:pt x="1293498" y="1485900"/>
                </a:lnTo>
                <a:lnTo>
                  <a:pt x="1296303" y="1473200"/>
                </a:lnTo>
                <a:lnTo>
                  <a:pt x="1303951" y="1460500"/>
                </a:lnTo>
                <a:lnTo>
                  <a:pt x="1315288" y="1447800"/>
                </a:lnTo>
                <a:lnTo>
                  <a:pt x="1447768" y="1447800"/>
                </a:lnTo>
                <a:lnTo>
                  <a:pt x="1447052" y="1435100"/>
                </a:lnTo>
                <a:close/>
              </a:path>
              <a:path w="1447800" h="2159000">
                <a:moveTo>
                  <a:pt x="1447768" y="1447800"/>
                </a:moveTo>
                <a:lnTo>
                  <a:pt x="1343036" y="1447800"/>
                </a:lnTo>
                <a:lnTo>
                  <a:pt x="1354373" y="1460500"/>
                </a:lnTo>
                <a:lnTo>
                  <a:pt x="1362021" y="1473200"/>
                </a:lnTo>
                <a:lnTo>
                  <a:pt x="1364827" y="1485900"/>
                </a:lnTo>
                <a:lnTo>
                  <a:pt x="1364827" y="1574800"/>
                </a:lnTo>
                <a:lnTo>
                  <a:pt x="1413614" y="1574800"/>
                </a:lnTo>
                <a:lnTo>
                  <a:pt x="1446466" y="1460500"/>
                </a:lnTo>
                <a:lnTo>
                  <a:pt x="1447768" y="1447800"/>
                </a:lnTo>
                <a:close/>
              </a:path>
              <a:path w="1447800" h="2159000">
                <a:moveTo>
                  <a:pt x="185197" y="1371600"/>
                </a:moveTo>
                <a:lnTo>
                  <a:pt x="51836" y="1371600"/>
                </a:lnTo>
                <a:lnTo>
                  <a:pt x="7889" y="1422400"/>
                </a:lnTo>
                <a:lnTo>
                  <a:pt x="3369" y="1435100"/>
                </a:lnTo>
                <a:lnTo>
                  <a:pt x="233663" y="1435100"/>
                </a:lnTo>
                <a:lnTo>
                  <a:pt x="229144" y="1422400"/>
                </a:lnTo>
                <a:lnTo>
                  <a:pt x="185197" y="1371600"/>
                </a:lnTo>
                <a:close/>
              </a:path>
              <a:path w="1447800" h="2159000">
                <a:moveTo>
                  <a:pt x="1395927" y="1371600"/>
                </a:moveTo>
                <a:lnTo>
                  <a:pt x="1262566" y="1371600"/>
                </a:lnTo>
                <a:lnTo>
                  <a:pt x="1218620" y="1422400"/>
                </a:lnTo>
                <a:lnTo>
                  <a:pt x="1214100" y="1435100"/>
                </a:lnTo>
                <a:lnTo>
                  <a:pt x="1444396" y="1435100"/>
                </a:lnTo>
                <a:lnTo>
                  <a:pt x="1439875" y="1422400"/>
                </a:lnTo>
                <a:lnTo>
                  <a:pt x="1395927" y="1371600"/>
                </a:lnTo>
                <a:close/>
              </a:path>
              <a:path w="1447800" h="2159000">
                <a:moveTo>
                  <a:pt x="216809" y="1041400"/>
                </a:moveTo>
                <a:lnTo>
                  <a:pt x="20367" y="1041400"/>
                </a:lnTo>
                <a:lnTo>
                  <a:pt x="11684" y="1054100"/>
                </a:lnTo>
                <a:lnTo>
                  <a:pt x="5921" y="1066800"/>
                </a:lnTo>
                <a:lnTo>
                  <a:pt x="3832" y="1079500"/>
                </a:lnTo>
                <a:lnTo>
                  <a:pt x="3832" y="1333500"/>
                </a:lnTo>
                <a:lnTo>
                  <a:pt x="6574" y="1346200"/>
                </a:lnTo>
                <a:lnTo>
                  <a:pt x="14046" y="1358900"/>
                </a:lnTo>
                <a:lnTo>
                  <a:pt x="25115" y="1371600"/>
                </a:lnTo>
                <a:lnTo>
                  <a:pt x="211919" y="1371600"/>
                </a:lnTo>
                <a:lnTo>
                  <a:pt x="222989" y="1358900"/>
                </a:lnTo>
                <a:lnTo>
                  <a:pt x="230459" y="1346200"/>
                </a:lnTo>
                <a:lnTo>
                  <a:pt x="233200" y="1333500"/>
                </a:lnTo>
                <a:lnTo>
                  <a:pt x="233200" y="1079500"/>
                </a:lnTo>
                <a:lnTo>
                  <a:pt x="231138" y="1066800"/>
                </a:lnTo>
                <a:lnTo>
                  <a:pt x="225433" y="1054100"/>
                </a:lnTo>
                <a:lnTo>
                  <a:pt x="216809" y="1041400"/>
                </a:lnTo>
                <a:close/>
              </a:path>
              <a:path w="1447800" h="2159000">
                <a:moveTo>
                  <a:pt x="1172137" y="787400"/>
                </a:moveTo>
                <a:lnTo>
                  <a:pt x="275625" y="787400"/>
                </a:lnTo>
                <a:lnTo>
                  <a:pt x="275625" y="1333500"/>
                </a:lnTo>
                <a:lnTo>
                  <a:pt x="278824" y="1346200"/>
                </a:lnTo>
                <a:lnTo>
                  <a:pt x="287549" y="1358900"/>
                </a:lnTo>
                <a:lnTo>
                  <a:pt x="300497" y="1371600"/>
                </a:lnTo>
                <a:lnTo>
                  <a:pt x="1147266" y="1371600"/>
                </a:lnTo>
                <a:lnTo>
                  <a:pt x="1160214" y="1358900"/>
                </a:lnTo>
                <a:lnTo>
                  <a:pt x="1168939" y="1346200"/>
                </a:lnTo>
                <a:lnTo>
                  <a:pt x="1172137" y="1333500"/>
                </a:lnTo>
                <a:lnTo>
                  <a:pt x="1172137" y="1219200"/>
                </a:lnTo>
                <a:lnTo>
                  <a:pt x="646975" y="1219200"/>
                </a:lnTo>
                <a:lnTo>
                  <a:pt x="540996" y="1104900"/>
                </a:lnTo>
                <a:lnTo>
                  <a:pt x="580469" y="1079500"/>
                </a:lnTo>
                <a:lnTo>
                  <a:pt x="624851" y="1054100"/>
                </a:lnTo>
                <a:lnTo>
                  <a:pt x="673026" y="1041400"/>
                </a:lnTo>
                <a:lnTo>
                  <a:pt x="723882" y="1028700"/>
                </a:lnTo>
                <a:lnTo>
                  <a:pt x="1172137" y="1028700"/>
                </a:lnTo>
                <a:lnTo>
                  <a:pt x="1172137" y="952500"/>
                </a:lnTo>
                <a:lnTo>
                  <a:pt x="568186" y="952500"/>
                </a:lnTo>
                <a:lnTo>
                  <a:pt x="555450" y="939800"/>
                </a:lnTo>
                <a:lnTo>
                  <a:pt x="546855" y="927100"/>
                </a:lnTo>
                <a:lnTo>
                  <a:pt x="543701" y="914400"/>
                </a:lnTo>
                <a:lnTo>
                  <a:pt x="546854" y="901700"/>
                </a:lnTo>
                <a:lnTo>
                  <a:pt x="555448" y="889000"/>
                </a:lnTo>
                <a:lnTo>
                  <a:pt x="568183" y="876300"/>
                </a:lnTo>
                <a:lnTo>
                  <a:pt x="1172137" y="876300"/>
                </a:lnTo>
                <a:lnTo>
                  <a:pt x="1172137" y="787400"/>
                </a:lnTo>
                <a:close/>
              </a:path>
              <a:path w="1447800" h="2159000">
                <a:moveTo>
                  <a:pt x="1427396" y="1041400"/>
                </a:moveTo>
                <a:lnTo>
                  <a:pt x="1230955" y="1041400"/>
                </a:lnTo>
                <a:lnTo>
                  <a:pt x="1222330" y="1054100"/>
                </a:lnTo>
                <a:lnTo>
                  <a:pt x="1216625" y="1066800"/>
                </a:lnTo>
                <a:lnTo>
                  <a:pt x="1214563" y="1079500"/>
                </a:lnTo>
                <a:lnTo>
                  <a:pt x="1214563" y="1333500"/>
                </a:lnTo>
                <a:lnTo>
                  <a:pt x="1217305" y="1346200"/>
                </a:lnTo>
                <a:lnTo>
                  <a:pt x="1224776" y="1358900"/>
                </a:lnTo>
                <a:lnTo>
                  <a:pt x="1235846" y="1371600"/>
                </a:lnTo>
                <a:lnTo>
                  <a:pt x="1422648" y="1371600"/>
                </a:lnTo>
                <a:lnTo>
                  <a:pt x="1433718" y="1358900"/>
                </a:lnTo>
                <a:lnTo>
                  <a:pt x="1441189" y="1346200"/>
                </a:lnTo>
                <a:lnTo>
                  <a:pt x="1443931" y="1333500"/>
                </a:lnTo>
                <a:lnTo>
                  <a:pt x="1443931" y="1079500"/>
                </a:lnTo>
                <a:lnTo>
                  <a:pt x="1441842" y="1066800"/>
                </a:lnTo>
                <a:lnTo>
                  <a:pt x="1436079" y="1054100"/>
                </a:lnTo>
                <a:lnTo>
                  <a:pt x="1427396" y="1041400"/>
                </a:lnTo>
                <a:close/>
              </a:path>
              <a:path w="1447800" h="2159000">
                <a:moveTo>
                  <a:pt x="784196" y="1193800"/>
                </a:moveTo>
                <a:lnTo>
                  <a:pt x="663567" y="1193800"/>
                </a:lnTo>
                <a:lnTo>
                  <a:pt x="646975" y="1219200"/>
                </a:lnTo>
                <a:lnTo>
                  <a:pt x="800788" y="1219200"/>
                </a:lnTo>
                <a:lnTo>
                  <a:pt x="784196" y="1193800"/>
                </a:lnTo>
                <a:close/>
              </a:path>
              <a:path w="1447800" h="2159000">
                <a:moveTo>
                  <a:pt x="1172137" y="1028700"/>
                </a:moveTo>
                <a:lnTo>
                  <a:pt x="723882" y="1028700"/>
                </a:lnTo>
                <a:lnTo>
                  <a:pt x="774737" y="1041400"/>
                </a:lnTo>
                <a:lnTo>
                  <a:pt x="822914" y="1054100"/>
                </a:lnTo>
                <a:lnTo>
                  <a:pt x="867296" y="1079500"/>
                </a:lnTo>
                <a:lnTo>
                  <a:pt x="906767" y="1104900"/>
                </a:lnTo>
                <a:lnTo>
                  <a:pt x="800788" y="1219200"/>
                </a:lnTo>
                <a:lnTo>
                  <a:pt x="1172137" y="1219200"/>
                </a:lnTo>
                <a:lnTo>
                  <a:pt x="1172137" y="1028700"/>
                </a:lnTo>
                <a:close/>
              </a:path>
              <a:path w="1447800" h="2159000">
                <a:moveTo>
                  <a:pt x="745257" y="1181100"/>
                </a:moveTo>
                <a:lnTo>
                  <a:pt x="702506" y="1181100"/>
                </a:lnTo>
                <a:lnTo>
                  <a:pt x="682240" y="1193800"/>
                </a:lnTo>
                <a:lnTo>
                  <a:pt x="765523" y="1193800"/>
                </a:lnTo>
                <a:lnTo>
                  <a:pt x="745257" y="1181100"/>
                </a:lnTo>
                <a:close/>
              </a:path>
              <a:path w="1447800" h="2159000">
                <a:moveTo>
                  <a:pt x="216809" y="965200"/>
                </a:moveTo>
                <a:lnTo>
                  <a:pt x="20367" y="965200"/>
                </a:lnTo>
                <a:lnTo>
                  <a:pt x="31215" y="977900"/>
                </a:lnTo>
                <a:lnTo>
                  <a:pt x="31215" y="1041400"/>
                </a:lnTo>
                <a:lnTo>
                  <a:pt x="205988" y="1041400"/>
                </a:lnTo>
                <a:lnTo>
                  <a:pt x="205988" y="977900"/>
                </a:lnTo>
                <a:lnTo>
                  <a:pt x="216809" y="965200"/>
                </a:lnTo>
                <a:close/>
              </a:path>
              <a:path w="1447800" h="2159000">
                <a:moveTo>
                  <a:pt x="1427397" y="965200"/>
                </a:moveTo>
                <a:lnTo>
                  <a:pt x="1230952" y="965200"/>
                </a:lnTo>
                <a:lnTo>
                  <a:pt x="1241776" y="977900"/>
                </a:lnTo>
                <a:lnTo>
                  <a:pt x="1241776" y="1041400"/>
                </a:lnTo>
                <a:lnTo>
                  <a:pt x="1416549" y="1041400"/>
                </a:lnTo>
                <a:lnTo>
                  <a:pt x="1416549" y="977900"/>
                </a:lnTo>
                <a:lnTo>
                  <a:pt x="1427397" y="965200"/>
                </a:lnTo>
                <a:close/>
              </a:path>
              <a:path w="1447800" h="2159000">
                <a:moveTo>
                  <a:pt x="222987" y="495300"/>
                </a:moveTo>
                <a:lnTo>
                  <a:pt x="14044" y="495300"/>
                </a:lnTo>
                <a:lnTo>
                  <a:pt x="6574" y="508000"/>
                </a:lnTo>
                <a:lnTo>
                  <a:pt x="3832" y="520700"/>
                </a:lnTo>
                <a:lnTo>
                  <a:pt x="3832" y="939800"/>
                </a:lnTo>
                <a:lnTo>
                  <a:pt x="5921" y="952500"/>
                </a:lnTo>
                <a:lnTo>
                  <a:pt x="11684" y="965200"/>
                </a:lnTo>
                <a:lnTo>
                  <a:pt x="225433" y="965200"/>
                </a:lnTo>
                <a:lnTo>
                  <a:pt x="231138" y="952500"/>
                </a:lnTo>
                <a:lnTo>
                  <a:pt x="233200" y="939800"/>
                </a:lnTo>
                <a:lnTo>
                  <a:pt x="233200" y="787400"/>
                </a:lnTo>
                <a:lnTo>
                  <a:pt x="543701" y="787400"/>
                </a:lnTo>
                <a:lnTo>
                  <a:pt x="543701" y="558800"/>
                </a:lnTo>
                <a:lnTo>
                  <a:pt x="233200" y="558800"/>
                </a:lnTo>
                <a:lnTo>
                  <a:pt x="233200" y="520700"/>
                </a:lnTo>
                <a:lnTo>
                  <a:pt x="230458" y="508000"/>
                </a:lnTo>
                <a:lnTo>
                  <a:pt x="222987" y="495300"/>
                </a:lnTo>
                <a:close/>
              </a:path>
              <a:path w="1447800" h="2159000">
                <a:moveTo>
                  <a:pt x="1172137" y="546100"/>
                </a:moveTo>
                <a:lnTo>
                  <a:pt x="904063" y="546100"/>
                </a:lnTo>
                <a:lnTo>
                  <a:pt x="904063" y="787400"/>
                </a:lnTo>
                <a:lnTo>
                  <a:pt x="1214563" y="787400"/>
                </a:lnTo>
                <a:lnTo>
                  <a:pt x="1214563" y="939800"/>
                </a:lnTo>
                <a:lnTo>
                  <a:pt x="1216624" y="952500"/>
                </a:lnTo>
                <a:lnTo>
                  <a:pt x="1222328" y="965200"/>
                </a:lnTo>
                <a:lnTo>
                  <a:pt x="1436079" y="965200"/>
                </a:lnTo>
                <a:lnTo>
                  <a:pt x="1441842" y="952500"/>
                </a:lnTo>
                <a:lnTo>
                  <a:pt x="1443931" y="939800"/>
                </a:lnTo>
                <a:lnTo>
                  <a:pt x="1443931" y="558800"/>
                </a:lnTo>
                <a:lnTo>
                  <a:pt x="1172137" y="558800"/>
                </a:lnTo>
                <a:lnTo>
                  <a:pt x="1172137" y="546100"/>
                </a:lnTo>
                <a:close/>
              </a:path>
              <a:path w="1447800" h="2159000">
                <a:moveTo>
                  <a:pt x="708306" y="876300"/>
                </a:moveTo>
                <a:lnTo>
                  <a:pt x="599309" y="876300"/>
                </a:lnTo>
                <a:lnTo>
                  <a:pt x="611986" y="889000"/>
                </a:lnTo>
                <a:lnTo>
                  <a:pt x="620522" y="901700"/>
                </a:lnTo>
                <a:lnTo>
                  <a:pt x="623649" y="914400"/>
                </a:lnTo>
                <a:lnTo>
                  <a:pt x="620521" y="927100"/>
                </a:lnTo>
                <a:lnTo>
                  <a:pt x="611984" y="939800"/>
                </a:lnTo>
                <a:lnTo>
                  <a:pt x="599307" y="952500"/>
                </a:lnTo>
                <a:lnTo>
                  <a:pt x="708306" y="952500"/>
                </a:lnTo>
                <a:lnTo>
                  <a:pt x="695570" y="939800"/>
                </a:lnTo>
                <a:lnTo>
                  <a:pt x="686976" y="927100"/>
                </a:lnTo>
                <a:lnTo>
                  <a:pt x="683822" y="914400"/>
                </a:lnTo>
                <a:lnTo>
                  <a:pt x="686976" y="901700"/>
                </a:lnTo>
                <a:lnTo>
                  <a:pt x="695570" y="889000"/>
                </a:lnTo>
                <a:lnTo>
                  <a:pt x="708306" y="876300"/>
                </a:lnTo>
                <a:close/>
              </a:path>
              <a:path w="1447800" h="2159000">
                <a:moveTo>
                  <a:pt x="848457" y="876300"/>
                </a:moveTo>
                <a:lnTo>
                  <a:pt x="739455" y="876300"/>
                </a:lnTo>
                <a:lnTo>
                  <a:pt x="752191" y="889000"/>
                </a:lnTo>
                <a:lnTo>
                  <a:pt x="760786" y="901700"/>
                </a:lnTo>
                <a:lnTo>
                  <a:pt x="763940" y="914400"/>
                </a:lnTo>
                <a:lnTo>
                  <a:pt x="760786" y="927100"/>
                </a:lnTo>
                <a:lnTo>
                  <a:pt x="752191" y="939800"/>
                </a:lnTo>
                <a:lnTo>
                  <a:pt x="739455" y="952500"/>
                </a:lnTo>
                <a:lnTo>
                  <a:pt x="848455" y="952500"/>
                </a:lnTo>
                <a:lnTo>
                  <a:pt x="835778" y="939800"/>
                </a:lnTo>
                <a:lnTo>
                  <a:pt x="827241" y="927100"/>
                </a:lnTo>
                <a:lnTo>
                  <a:pt x="824114" y="914400"/>
                </a:lnTo>
                <a:lnTo>
                  <a:pt x="827242" y="901700"/>
                </a:lnTo>
                <a:lnTo>
                  <a:pt x="835780" y="889000"/>
                </a:lnTo>
                <a:lnTo>
                  <a:pt x="848457" y="876300"/>
                </a:lnTo>
                <a:close/>
              </a:path>
              <a:path w="1447800" h="2159000">
                <a:moveTo>
                  <a:pt x="1172137" y="876300"/>
                </a:moveTo>
                <a:lnTo>
                  <a:pt x="879578" y="876300"/>
                </a:lnTo>
                <a:lnTo>
                  <a:pt x="892313" y="889000"/>
                </a:lnTo>
                <a:lnTo>
                  <a:pt x="900908" y="901700"/>
                </a:lnTo>
                <a:lnTo>
                  <a:pt x="904063" y="914400"/>
                </a:lnTo>
                <a:lnTo>
                  <a:pt x="900908" y="927100"/>
                </a:lnTo>
                <a:lnTo>
                  <a:pt x="892313" y="939800"/>
                </a:lnTo>
                <a:lnTo>
                  <a:pt x="879578" y="952500"/>
                </a:lnTo>
                <a:lnTo>
                  <a:pt x="1172137" y="952500"/>
                </a:lnTo>
                <a:lnTo>
                  <a:pt x="1172137" y="876300"/>
                </a:lnTo>
                <a:close/>
              </a:path>
              <a:path w="1447800" h="2159000">
                <a:moveTo>
                  <a:pt x="1147267" y="406400"/>
                </a:moveTo>
                <a:lnTo>
                  <a:pt x="300497" y="406400"/>
                </a:lnTo>
                <a:lnTo>
                  <a:pt x="287549" y="419100"/>
                </a:lnTo>
                <a:lnTo>
                  <a:pt x="278824" y="431800"/>
                </a:lnTo>
                <a:lnTo>
                  <a:pt x="275625" y="444500"/>
                </a:lnTo>
                <a:lnTo>
                  <a:pt x="275625" y="558800"/>
                </a:lnTo>
                <a:lnTo>
                  <a:pt x="543701" y="558800"/>
                </a:lnTo>
                <a:lnTo>
                  <a:pt x="543701" y="546100"/>
                </a:lnTo>
                <a:lnTo>
                  <a:pt x="1172137" y="546100"/>
                </a:lnTo>
                <a:lnTo>
                  <a:pt x="1172137" y="444500"/>
                </a:lnTo>
                <a:lnTo>
                  <a:pt x="1168939" y="431800"/>
                </a:lnTo>
                <a:lnTo>
                  <a:pt x="1160214" y="419100"/>
                </a:lnTo>
                <a:lnTo>
                  <a:pt x="1147267" y="406400"/>
                </a:lnTo>
                <a:close/>
              </a:path>
              <a:path w="1447800" h="2159000">
                <a:moveTo>
                  <a:pt x="1433718" y="495300"/>
                </a:moveTo>
                <a:lnTo>
                  <a:pt x="1224774" y="495300"/>
                </a:lnTo>
                <a:lnTo>
                  <a:pt x="1217304" y="508000"/>
                </a:lnTo>
                <a:lnTo>
                  <a:pt x="1214563" y="520700"/>
                </a:lnTo>
                <a:lnTo>
                  <a:pt x="1214563" y="558800"/>
                </a:lnTo>
                <a:lnTo>
                  <a:pt x="1443931" y="558800"/>
                </a:lnTo>
                <a:lnTo>
                  <a:pt x="1443931" y="520700"/>
                </a:lnTo>
                <a:lnTo>
                  <a:pt x="1441189" y="508000"/>
                </a:lnTo>
                <a:lnTo>
                  <a:pt x="1433718" y="495300"/>
                </a:lnTo>
                <a:close/>
              </a:path>
              <a:path w="1447800" h="2159000">
                <a:moveTo>
                  <a:pt x="198380" y="482600"/>
                </a:moveTo>
                <a:lnTo>
                  <a:pt x="38651" y="482600"/>
                </a:lnTo>
                <a:lnTo>
                  <a:pt x="25113" y="495300"/>
                </a:lnTo>
                <a:lnTo>
                  <a:pt x="211917" y="495300"/>
                </a:lnTo>
                <a:lnTo>
                  <a:pt x="198380" y="482600"/>
                </a:lnTo>
                <a:close/>
              </a:path>
              <a:path w="1447800" h="2159000">
                <a:moveTo>
                  <a:pt x="1409111" y="482600"/>
                </a:moveTo>
                <a:lnTo>
                  <a:pt x="1249382" y="482600"/>
                </a:lnTo>
                <a:lnTo>
                  <a:pt x="1235843" y="495300"/>
                </a:lnTo>
                <a:lnTo>
                  <a:pt x="1422648" y="495300"/>
                </a:lnTo>
                <a:lnTo>
                  <a:pt x="1409111" y="482600"/>
                </a:lnTo>
                <a:close/>
              </a:path>
              <a:path w="1447800" h="2159000">
                <a:moveTo>
                  <a:pt x="974546" y="266700"/>
                </a:moveTo>
                <a:lnTo>
                  <a:pt x="473217" y="266700"/>
                </a:lnTo>
                <a:lnTo>
                  <a:pt x="473217" y="406400"/>
                </a:lnTo>
                <a:lnTo>
                  <a:pt x="974546" y="406400"/>
                </a:lnTo>
                <a:lnTo>
                  <a:pt x="974546" y="266700"/>
                </a:lnTo>
                <a:close/>
              </a:path>
              <a:path w="1447800" h="2159000">
                <a:moveTo>
                  <a:pt x="620100" y="139700"/>
                </a:moveTo>
                <a:lnTo>
                  <a:pt x="423853" y="139700"/>
                </a:lnTo>
                <a:lnTo>
                  <a:pt x="416424" y="152400"/>
                </a:lnTo>
                <a:lnTo>
                  <a:pt x="416424" y="254000"/>
                </a:lnTo>
                <a:lnTo>
                  <a:pt x="423853" y="266700"/>
                </a:lnTo>
                <a:lnTo>
                  <a:pt x="620100" y="266700"/>
                </a:lnTo>
                <a:lnTo>
                  <a:pt x="597132" y="254000"/>
                </a:lnTo>
                <a:lnTo>
                  <a:pt x="578382" y="241300"/>
                </a:lnTo>
                <a:lnTo>
                  <a:pt x="565743" y="228600"/>
                </a:lnTo>
                <a:lnTo>
                  <a:pt x="561110" y="203200"/>
                </a:lnTo>
                <a:lnTo>
                  <a:pt x="565743" y="177800"/>
                </a:lnTo>
                <a:lnTo>
                  <a:pt x="578382" y="165100"/>
                </a:lnTo>
                <a:lnTo>
                  <a:pt x="597132" y="152400"/>
                </a:lnTo>
                <a:lnTo>
                  <a:pt x="620100" y="139700"/>
                </a:lnTo>
                <a:close/>
              </a:path>
              <a:path w="1447800" h="2159000">
                <a:moveTo>
                  <a:pt x="827663" y="139700"/>
                </a:moveTo>
                <a:lnTo>
                  <a:pt x="620100" y="139700"/>
                </a:lnTo>
                <a:lnTo>
                  <a:pt x="643067" y="152400"/>
                </a:lnTo>
                <a:lnTo>
                  <a:pt x="661817" y="165100"/>
                </a:lnTo>
                <a:lnTo>
                  <a:pt x="674456" y="177800"/>
                </a:lnTo>
                <a:lnTo>
                  <a:pt x="679089" y="203200"/>
                </a:lnTo>
                <a:lnTo>
                  <a:pt x="674455" y="228600"/>
                </a:lnTo>
                <a:lnTo>
                  <a:pt x="661816" y="241300"/>
                </a:lnTo>
                <a:lnTo>
                  <a:pt x="643065" y="254000"/>
                </a:lnTo>
                <a:lnTo>
                  <a:pt x="620100" y="266700"/>
                </a:lnTo>
                <a:lnTo>
                  <a:pt x="827663" y="266700"/>
                </a:lnTo>
                <a:lnTo>
                  <a:pt x="804698" y="254000"/>
                </a:lnTo>
                <a:lnTo>
                  <a:pt x="785948" y="241300"/>
                </a:lnTo>
                <a:lnTo>
                  <a:pt x="773308" y="228600"/>
                </a:lnTo>
                <a:lnTo>
                  <a:pt x="768673" y="203200"/>
                </a:lnTo>
                <a:lnTo>
                  <a:pt x="773307" y="177800"/>
                </a:lnTo>
                <a:lnTo>
                  <a:pt x="785945" y="165100"/>
                </a:lnTo>
                <a:lnTo>
                  <a:pt x="804695" y="152400"/>
                </a:lnTo>
                <a:lnTo>
                  <a:pt x="827663" y="139700"/>
                </a:lnTo>
                <a:close/>
              </a:path>
              <a:path w="1447800" h="2159000">
                <a:moveTo>
                  <a:pt x="1023910" y="139700"/>
                </a:moveTo>
                <a:lnTo>
                  <a:pt x="827663" y="139700"/>
                </a:lnTo>
                <a:lnTo>
                  <a:pt x="850631" y="152400"/>
                </a:lnTo>
                <a:lnTo>
                  <a:pt x="869381" y="165100"/>
                </a:lnTo>
                <a:lnTo>
                  <a:pt x="882020" y="177800"/>
                </a:lnTo>
                <a:lnTo>
                  <a:pt x="886654" y="203200"/>
                </a:lnTo>
                <a:lnTo>
                  <a:pt x="882019" y="228600"/>
                </a:lnTo>
                <a:lnTo>
                  <a:pt x="869379" y="241300"/>
                </a:lnTo>
                <a:lnTo>
                  <a:pt x="850628" y="254000"/>
                </a:lnTo>
                <a:lnTo>
                  <a:pt x="827663" y="266700"/>
                </a:lnTo>
                <a:lnTo>
                  <a:pt x="1023910" y="266700"/>
                </a:lnTo>
                <a:lnTo>
                  <a:pt x="1031339" y="254000"/>
                </a:lnTo>
                <a:lnTo>
                  <a:pt x="1031339" y="152400"/>
                </a:lnTo>
                <a:lnTo>
                  <a:pt x="1023910" y="139700"/>
                </a:lnTo>
                <a:close/>
              </a:path>
              <a:path w="1447800" h="2159000">
                <a:moveTo>
                  <a:pt x="950195" y="0"/>
                </a:moveTo>
                <a:lnTo>
                  <a:pt x="497571" y="0"/>
                </a:lnTo>
                <a:lnTo>
                  <a:pt x="484893" y="12700"/>
                </a:lnTo>
                <a:lnTo>
                  <a:pt x="476349" y="25400"/>
                </a:lnTo>
                <a:lnTo>
                  <a:pt x="473217" y="38100"/>
                </a:lnTo>
                <a:lnTo>
                  <a:pt x="473217" y="139700"/>
                </a:lnTo>
                <a:lnTo>
                  <a:pt x="974546" y="139700"/>
                </a:lnTo>
                <a:lnTo>
                  <a:pt x="974546" y="38100"/>
                </a:lnTo>
                <a:lnTo>
                  <a:pt x="971415" y="25400"/>
                </a:lnTo>
                <a:lnTo>
                  <a:pt x="962873" y="12700"/>
                </a:lnTo>
                <a:lnTo>
                  <a:pt x="95019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593132" y="7090507"/>
            <a:ext cx="14678066" cy="157063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2849638" y="3379832"/>
            <a:ext cx="12165053" cy="492329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516049" y="584140"/>
            <a:ext cx="8988425" cy="930275"/>
          </a:xfrm>
          <a:prstGeom prst="rect">
            <a:avLst/>
          </a:prstGeom>
        </p:spPr>
        <p:txBody>
          <a:bodyPr vert="horz" wrap="square" lIns="0" tIns="17145" rIns="0" bIns="0" rtlCol="0">
            <a:spAutoFit/>
          </a:bodyPr>
          <a:lstStyle/>
          <a:p>
            <a:pPr marL="12700">
              <a:lnSpc>
                <a:spcPct val="100000"/>
              </a:lnSpc>
              <a:spcBef>
                <a:spcPts val="135"/>
              </a:spcBef>
            </a:pPr>
            <a:r>
              <a:rPr b="1" spc="-125" dirty="0">
                <a:latin typeface="Trebuchet MS"/>
                <a:cs typeface="Trebuchet MS"/>
              </a:rPr>
              <a:t>Intrinsic </a:t>
            </a:r>
            <a:r>
              <a:rPr b="1" spc="-140" dirty="0">
                <a:latin typeface="Trebuchet MS"/>
                <a:cs typeface="Trebuchet MS"/>
              </a:rPr>
              <a:t>Sensor</a:t>
            </a:r>
            <a:r>
              <a:rPr b="1" spc="145" dirty="0">
                <a:latin typeface="Trebuchet MS"/>
                <a:cs typeface="Trebuchet MS"/>
              </a:rPr>
              <a:t> </a:t>
            </a:r>
            <a:r>
              <a:rPr b="1" spc="-204" dirty="0">
                <a:latin typeface="Trebuchet MS"/>
                <a:cs typeface="Trebuchet MS"/>
              </a:rPr>
              <a:t>Calibration</a:t>
            </a:r>
          </a:p>
        </p:txBody>
      </p:sp>
      <p:sp>
        <p:nvSpPr>
          <p:cNvPr id="9" name="object 9"/>
          <p:cNvSpPr txBox="1"/>
          <p:nvPr/>
        </p:nvSpPr>
        <p:spPr>
          <a:xfrm>
            <a:off x="5574250" y="8125732"/>
            <a:ext cx="217804"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10" normalizeH="0" baseline="0" noProof="0" dirty="0">
                <a:ln>
                  <a:noFill/>
                </a:ln>
                <a:solidFill>
                  <a:prstClr val="black"/>
                </a:solidFill>
                <a:effectLst/>
                <a:uLnTx/>
                <a:uFillTx/>
                <a:latin typeface="Times New Roman"/>
                <a:ea typeface="+mn-ea"/>
                <a:cs typeface="Times New Roman"/>
              </a:rPr>
              <a:t>R</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0" name="object 10"/>
          <p:cNvSpPr txBox="1"/>
          <p:nvPr/>
        </p:nvSpPr>
        <p:spPr>
          <a:xfrm>
            <a:off x="5117095" y="6188199"/>
            <a:ext cx="1308735" cy="1213485"/>
          </a:xfrm>
          <a:prstGeom prst="rect">
            <a:avLst/>
          </a:prstGeom>
        </p:spPr>
        <p:txBody>
          <a:bodyPr vert="horz" wrap="square" lIns="0" tIns="232410" rIns="0" bIns="0" rtlCol="0">
            <a:spAutoFit/>
          </a:bodyPr>
          <a:lstStyle/>
          <a:p>
            <a:pPr marL="12700" marR="0" lvl="0" indent="0" algn="l" defTabSz="914400" rtl="0" eaLnBrk="1" fontAlgn="auto" latinLnBrk="0" hangingPunct="1">
              <a:lnSpc>
                <a:spcPct val="100000"/>
              </a:lnSpc>
              <a:spcBef>
                <a:spcPts val="1830"/>
              </a:spcBef>
              <a:spcAft>
                <a:spcPts val="0"/>
              </a:spcAft>
              <a:buClrTx/>
              <a:buSzTx/>
              <a:buFontTx/>
              <a:buNone/>
              <a:tabLst/>
              <a:defRPr/>
            </a:pPr>
            <a:r>
              <a:rPr kumimoji="1" sz="2450" b="0" i="1" u="none" strike="noStrike" kern="1200" cap="none" spc="10" normalizeH="0" baseline="0" noProof="0" dirty="0">
                <a:ln>
                  <a:noFill/>
                </a:ln>
                <a:solidFill>
                  <a:prstClr val="black"/>
                </a:solidFill>
                <a:effectLst/>
                <a:uLnTx/>
                <a:uFillTx/>
                <a:latin typeface="Times New Roman"/>
                <a:ea typeface="+mn-ea"/>
                <a:cs typeface="Times New Roman"/>
              </a:rPr>
              <a:t>v</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a:p>
            <a:pPr marL="0" marR="5080" lvl="0" indent="0" algn="r" defTabSz="914400" rtl="0" eaLnBrk="1" fontAlgn="auto" latinLnBrk="0" hangingPunct="1">
              <a:lnSpc>
                <a:spcPct val="100000"/>
              </a:lnSpc>
              <a:spcBef>
                <a:spcPts val="1735"/>
              </a:spcBef>
              <a:spcAft>
                <a:spcPts val="0"/>
              </a:spcAft>
              <a:buClrTx/>
              <a:buSzTx/>
              <a:buFontTx/>
              <a:buNone/>
              <a:tabLst/>
              <a:defRPr/>
            </a:pPr>
            <a:r>
              <a:rPr kumimoji="1" sz="2450" b="0" i="1" u="none" strike="noStrike" kern="1200" cap="none" spc="-215" normalizeH="0" baseline="0" noProof="0" dirty="0">
                <a:ln>
                  <a:noFill/>
                </a:ln>
                <a:solidFill>
                  <a:prstClr val="black"/>
                </a:solidFill>
                <a:effectLst/>
                <a:uLnTx/>
                <a:uFillTx/>
                <a:latin typeface="Arial"/>
                <a:ea typeface="+mn-ea"/>
                <a:cs typeface="Arial"/>
              </a:rPr>
              <a:t>ω</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1505578" y="2036106"/>
            <a:ext cx="4213225" cy="2517140"/>
          </a:xfrm>
          <a:prstGeom prst="rect">
            <a:avLst/>
          </a:prstGeom>
        </p:spPr>
        <p:txBody>
          <a:bodyPr vert="horz" wrap="square" lIns="0" tIns="15875" rIns="0" bIns="0" rtlCol="0">
            <a:spAutoFit/>
          </a:bodyPr>
          <a:lstStyle/>
          <a:p>
            <a:pPr marL="12700" marR="5080" lvl="0" indent="0" algn="l" defTabSz="914400" rtl="0" eaLnBrk="1" fontAlgn="auto" latinLnBrk="0" hangingPunct="1">
              <a:lnSpc>
                <a:spcPct val="100000"/>
              </a:lnSpc>
              <a:spcBef>
                <a:spcPts val="125"/>
              </a:spcBef>
              <a:spcAft>
                <a:spcPts val="0"/>
              </a:spcAft>
              <a:buClrTx/>
              <a:buSzTx/>
              <a:buFontTx/>
              <a:buNone/>
              <a:tabLst/>
              <a:defRPr/>
            </a:pPr>
            <a:r>
              <a:rPr kumimoji="1" sz="3300" b="0" i="0" u="none" strike="noStrike" kern="1200" cap="none" spc="-110" normalizeH="0" baseline="0" noProof="0" dirty="0">
                <a:ln>
                  <a:noFill/>
                </a:ln>
                <a:solidFill>
                  <a:srgbClr val="002A5C"/>
                </a:solidFill>
                <a:effectLst/>
                <a:uLnTx/>
                <a:uFillTx/>
                <a:latin typeface="Arial"/>
                <a:ea typeface="+mn-ea"/>
                <a:cs typeface="Arial"/>
              </a:rPr>
              <a:t>How </a:t>
            </a:r>
            <a:r>
              <a:rPr kumimoji="1" sz="3300" b="0" i="0" u="none" strike="noStrike" kern="1200" cap="none" spc="-50" normalizeH="0" baseline="0" noProof="0" dirty="0">
                <a:ln>
                  <a:noFill/>
                </a:ln>
                <a:solidFill>
                  <a:srgbClr val="002A5C"/>
                </a:solidFill>
                <a:effectLst/>
                <a:uLnTx/>
                <a:uFillTx/>
                <a:latin typeface="Arial"/>
                <a:ea typeface="+mn-ea"/>
                <a:cs typeface="Arial"/>
              </a:rPr>
              <a:t>can </a:t>
            </a:r>
            <a:r>
              <a:rPr kumimoji="1" sz="3300" b="0" i="0" u="none" strike="noStrike" kern="1200" cap="none" spc="-170" normalizeH="0" baseline="0" noProof="0" dirty="0">
                <a:ln>
                  <a:noFill/>
                </a:ln>
                <a:solidFill>
                  <a:srgbClr val="002A5C"/>
                </a:solidFill>
                <a:effectLst/>
                <a:uLnTx/>
                <a:uFillTx/>
                <a:latin typeface="Arial"/>
                <a:ea typeface="+mn-ea"/>
                <a:cs typeface="Arial"/>
              </a:rPr>
              <a:t>we </a:t>
            </a:r>
            <a:r>
              <a:rPr kumimoji="1" sz="3300" b="0" i="0" u="none" strike="noStrike" kern="1200" cap="none" spc="-10" normalizeH="0" baseline="0" noProof="0" dirty="0">
                <a:ln>
                  <a:noFill/>
                </a:ln>
                <a:solidFill>
                  <a:srgbClr val="002A5C"/>
                </a:solidFill>
                <a:effectLst/>
                <a:uLnTx/>
                <a:uFillTx/>
                <a:latin typeface="Arial"/>
                <a:ea typeface="+mn-ea"/>
                <a:cs typeface="Arial"/>
              </a:rPr>
              <a:t>determine  </a:t>
            </a:r>
            <a:r>
              <a:rPr kumimoji="1" sz="3300" b="0" i="0" u="none" strike="noStrike" kern="1200" cap="none" spc="10" normalizeH="0" baseline="0" noProof="0" dirty="0">
                <a:ln>
                  <a:noFill/>
                </a:ln>
                <a:solidFill>
                  <a:srgbClr val="002A5C"/>
                </a:solidFill>
                <a:effectLst/>
                <a:uLnTx/>
                <a:uFillTx/>
                <a:latin typeface="Arial"/>
                <a:ea typeface="+mn-ea"/>
                <a:cs typeface="Arial"/>
              </a:rPr>
              <a:t>the </a:t>
            </a:r>
            <a:r>
              <a:rPr kumimoji="1" sz="3300" b="0" i="0" u="none" strike="noStrike" kern="1200" cap="none" spc="-65" normalizeH="0" baseline="0" noProof="0" dirty="0">
                <a:ln>
                  <a:noFill/>
                </a:ln>
                <a:solidFill>
                  <a:srgbClr val="002A5C"/>
                </a:solidFill>
                <a:effectLst/>
                <a:uLnTx/>
                <a:uFillTx/>
                <a:latin typeface="Arial"/>
                <a:ea typeface="+mn-ea"/>
                <a:cs typeface="Arial"/>
              </a:rPr>
              <a:t>parameters </a:t>
            </a:r>
            <a:r>
              <a:rPr kumimoji="1" sz="3300" b="0" i="0" u="none" strike="noStrike" kern="1200" cap="none" spc="5" normalizeH="0" baseline="0" noProof="0" dirty="0">
                <a:ln>
                  <a:noFill/>
                </a:ln>
                <a:solidFill>
                  <a:srgbClr val="002A5C"/>
                </a:solidFill>
                <a:effectLst/>
                <a:uLnTx/>
                <a:uFillTx/>
                <a:latin typeface="Arial"/>
                <a:ea typeface="+mn-ea"/>
                <a:cs typeface="Arial"/>
              </a:rPr>
              <a:t>of </a:t>
            </a:r>
            <a:r>
              <a:rPr kumimoji="1" sz="3300" b="0" i="0" u="none" strike="noStrike" kern="1200" cap="none" spc="-55" normalizeH="0" baseline="0" noProof="0" dirty="0">
                <a:ln>
                  <a:noFill/>
                </a:ln>
                <a:solidFill>
                  <a:srgbClr val="002A5C"/>
                </a:solidFill>
                <a:effectLst/>
                <a:uLnTx/>
                <a:uFillTx/>
                <a:latin typeface="Arial"/>
                <a:ea typeface="+mn-ea"/>
                <a:cs typeface="Arial"/>
              </a:rPr>
              <a:t>our  </a:t>
            </a:r>
            <a:r>
              <a:rPr kumimoji="1" sz="3300" b="0" i="0" u="none" strike="noStrike" kern="1200" cap="none" spc="-114" normalizeH="0" baseline="0" noProof="0" dirty="0">
                <a:ln>
                  <a:noFill/>
                </a:ln>
                <a:solidFill>
                  <a:srgbClr val="002A5C"/>
                </a:solidFill>
                <a:effectLst/>
                <a:uLnTx/>
                <a:uFillTx/>
                <a:latin typeface="Arial"/>
                <a:ea typeface="+mn-ea"/>
                <a:cs typeface="Arial"/>
              </a:rPr>
              <a:t>sensor</a:t>
            </a:r>
            <a:r>
              <a:rPr kumimoji="1" sz="3300" b="0" i="0" u="none" strike="noStrike" kern="1200" cap="none" spc="85" normalizeH="0" baseline="0" noProof="0" dirty="0">
                <a:ln>
                  <a:noFill/>
                </a:ln>
                <a:solidFill>
                  <a:srgbClr val="002A5C"/>
                </a:solidFill>
                <a:effectLst/>
                <a:uLnTx/>
                <a:uFillTx/>
                <a:latin typeface="Arial"/>
                <a:ea typeface="+mn-ea"/>
                <a:cs typeface="Arial"/>
              </a:rPr>
              <a:t> </a:t>
            </a:r>
            <a:r>
              <a:rPr kumimoji="1" sz="3300" b="0" i="0" u="none" strike="noStrike" kern="1200" cap="none" spc="-95" normalizeH="0" baseline="0" noProof="0" dirty="0">
                <a:ln>
                  <a:noFill/>
                </a:ln>
                <a:solidFill>
                  <a:srgbClr val="002A5C"/>
                </a:solidFill>
                <a:effectLst/>
                <a:uLnTx/>
                <a:uFillTx/>
                <a:latin typeface="Arial"/>
                <a:ea typeface="+mn-ea"/>
                <a:cs typeface="Arial"/>
              </a:rPr>
              <a:t>models?</a:t>
            </a:r>
            <a:endParaRPr kumimoji="1" sz="33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1" sz="3250" b="0" i="0" u="none" strike="noStrike" kern="1200" cap="none" spc="0" normalizeH="0" baseline="0" noProof="0">
              <a:ln>
                <a:noFill/>
              </a:ln>
              <a:solidFill>
                <a:prstClr val="black"/>
              </a:solidFill>
              <a:effectLst/>
              <a:uLnTx/>
              <a:uFillTx/>
              <a:latin typeface="Times New Roman"/>
              <a:ea typeface="+mn-ea"/>
              <a:cs typeface="Times New Roman"/>
            </a:endParaRPr>
          </a:p>
          <a:p>
            <a:pPr marL="970280" marR="0" lvl="0" indent="0" algn="l" defTabSz="914400" rtl="0" eaLnBrk="1" fontAlgn="auto" latinLnBrk="0" hangingPunct="1">
              <a:lnSpc>
                <a:spcPct val="100000"/>
              </a:lnSpc>
              <a:spcBef>
                <a:spcPts val="0"/>
              </a:spcBef>
              <a:spcAft>
                <a:spcPts val="0"/>
              </a:spcAft>
              <a:buClrTx/>
              <a:buSzTx/>
              <a:buFontTx/>
              <a:buNone/>
              <a:tabLst/>
              <a:defRPr/>
            </a:pPr>
            <a:r>
              <a:rPr kumimoji="1" sz="3300" b="0" i="1" u="none" strike="noStrike" kern="1200" cap="none" spc="-5" normalizeH="0" baseline="0" noProof="0" dirty="0">
                <a:ln>
                  <a:noFill/>
                </a:ln>
                <a:solidFill>
                  <a:prstClr val="black"/>
                </a:solidFill>
                <a:effectLst/>
                <a:uLnTx/>
                <a:uFillTx/>
                <a:latin typeface="Times New Roman"/>
                <a:ea typeface="+mn-ea"/>
                <a:cs typeface="Times New Roman"/>
              </a:rPr>
              <a:t>v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45" normalizeH="0" baseline="0" noProof="0" dirty="0">
                <a:ln>
                  <a:noFill/>
                </a:ln>
                <a:solidFill>
                  <a:prstClr val="black"/>
                </a:solidFill>
                <a:effectLst/>
                <a:uLnTx/>
                <a:uFillTx/>
                <a:latin typeface="Lucida Sans Unicode"/>
                <a:ea typeface="+mn-ea"/>
                <a:cs typeface="Lucida Sans Unicode"/>
              </a:rPr>
              <a:t> </a:t>
            </a:r>
            <a:r>
              <a:rPr kumimoji="1" sz="3300" b="0" i="1" u="none" strike="noStrike" kern="1200" cap="none" spc="-155" normalizeH="0" baseline="0" noProof="0" dirty="0">
                <a:ln>
                  <a:noFill/>
                </a:ln>
                <a:solidFill>
                  <a:prstClr val="black"/>
                </a:solidFill>
                <a:effectLst/>
                <a:uLnTx/>
                <a:uFillTx/>
                <a:latin typeface="Arial"/>
                <a:ea typeface="+mn-ea"/>
                <a:cs typeface="Arial"/>
              </a:rPr>
              <a:t>ω</a:t>
            </a:r>
            <a:r>
              <a:rPr kumimoji="1" sz="3300" b="0" i="1" u="none" strike="noStrike" kern="1200" cap="none" spc="-155" normalizeH="0" baseline="0" noProof="0" dirty="0">
                <a:ln>
                  <a:noFill/>
                </a:ln>
                <a:solidFill>
                  <a:prstClr val="black"/>
                </a:solidFill>
                <a:effectLst/>
                <a:uLnTx/>
                <a:uFillTx/>
                <a:latin typeface="Times New Roman"/>
                <a:ea typeface="+mn-ea"/>
                <a:cs typeface="Times New Roman"/>
              </a:rPr>
              <a:t>R</a:t>
            </a:r>
            <a:endParaRPr kumimoji="1" sz="33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2" name="object 12"/>
          <p:cNvSpPr txBox="1"/>
          <p:nvPr/>
        </p:nvSpPr>
        <p:spPr>
          <a:xfrm>
            <a:off x="10531481" y="8287225"/>
            <a:ext cx="5683250" cy="1558925"/>
          </a:xfrm>
          <a:prstGeom prst="rect">
            <a:avLst/>
          </a:prstGeom>
        </p:spPr>
        <p:txBody>
          <a:bodyPr vert="horz" wrap="square" lIns="0" tIns="15875" rIns="0" bIns="0" rtlCol="0">
            <a:spAutoFit/>
          </a:bodyPr>
          <a:lstStyle/>
          <a:p>
            <a:pPr marL="452120" marR="0" lvl="0" indent="-440055" algn="l" defTabSz="914400" rtl="0" eaLnBrk="1" fontAlgn="auto" latinLnBrk="0" hangingPunct="1">
              <a:lnSpc>
                <a:spcPts val="3960"/>
              </a:lnSpc>
              <a:spcBef>
                <a:spcPts val="125"/>
              </a:spcBef>
              <a:spcAft>
                <a:spcPts val="0"/>
              </a:spcAft>
              <a:buClrTx/>
              <a:buSzPct val="125757"/>
              <a:buFontTx/>
              <a:buChar char="•"/>
              <a:tabLst>
                <a:tab pos="452755" algn="l"/>
              </a:tabLst>
              <a:defRPr/>
            </a:pPr>
            <a:r>
              <a:rPr kumimoji="1" sz="3300" b="0" i="0" u="none" strike="noStrike" kern="1200" cap="none" spc="-5" normalizeH="0" baseline="0" noProof="0" dirty="0">
                <a:ln>
                  <a:noFill/>
                </a:ln>
                <a:solidFill>
                  <a:srgbClr val="002A5C"/>
                </a:solidFill>
                <a:effectLst/>
                <a:uLnTx/>
                <a:uFillTx/>
                <a:latin typeface="Arial"/>
                <a:ea typeface="+mn-ea"/>
                <a:cs typeface="Arial"/>
              </a:rPr>
              <a:t>Manufacturer</a:t>
            </a:r>
            <a:r>
              <a:rPr kumimoji="1" sz="3300" b="0" i="0" u="none" strike="noStrike" kern="1200" cap="none" spc="75" normalizeH="0" baseline="0" noProof="0" dirty="0">
                <a:ln>
                  <a:noFill/>
                </a:ln>
                <a:solidFill>
                  <a:srgbClr val="002A5C"/>
                </a:solidFill>
                <a:effectLst/>
                <a:uLnTx/>
                <a:uFillTx/>
                <a:latin typeface="Arial"/>
                <a:ea typeface="+mn-ea"/>
                <a:cs typeface="Arial"/>
              </a:rPr>
              <a:t> </a:t>
            </a:r>
            <a:r>
              <a:rPr kumimoji="1" sz="3300" b="0" i="0" u="none" strike="noStrike" kern="1200" cap="none" spc="-10" normalizeH="0" baseline="0" noProof="0" dirty="0">
                <a:ln>
                  <a:noFill/>
                </a:ln>
                <a:solidFill>
                  <a:srgbClr val="002A5C"/>
                </a:solidFill>
                <a:effectLst/>
                <a:uLnTx/>
                <a:uFillTx/>
                <a:latin typeface="Arial"/>
                <a:ea typeface="+mn-ea"/>
                <a:cs typeface="Arial"/>
              </a:rPr>
              <a:t>speci</a:t>
            </a:r>
            <a:r>
              <a:rPr kumimoji="1" sz="3300" b="0" i="0" u="none" strike="noStrike" kern="1200" cap="none" spc="-10" normalizeH="0" baseline="0" noProof="0" dirty="0">
                <a:ln>
                  <a:noFill/>
                </a:ln>
                <a:solidFill>
                  <a:srgbClr val="002A5C"/>
                </a:solidFill>
                <a:effectLst/>
                <a:uLnTx/>
                <a:uFillTx/>
                <a:latin typeface="Century Gothic"/>
                <a:ea typeface="+mn-ea"/>
                <a:cs typeface="Century Gothic"/>
              </a:rPr>
              <a:t>fi</a:t>
            </a:r>
            <a:r>
              <a:rPr kumimoji="1" sz="3300" b="0" i="0" u="none" strike="noStrike" kern="1200" cap="none" spc="-10" normalizeH="0" baseline="0" noProof="0" dirty="0">
                <a:ln>
                  <a:noFill/>
                </a:ln>
                <a:solidFill>
                  <a:srgbClr val="002A5C"/>
                </a:solidFill>
                <a:effectLst/>
                <a:uLnTx/>
                <a:uFillTx/>
                <a:latin typeface="Arial"/>
                <a:ea typeface="+mn-ea"/>
                <a:cs typeface="Arial"/>
              </a:rPr>
              <a:t>cations</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452120" marR="0" lvl="0" indent="-440055" algn="l" defTabSz="914400" rtl="0" eaLnBrk="1" fontAlgn="auto" latinLnBrk="0" hangingPunct="1">
              <a:lnSpc>
                <a:spcPts val="3954"/>
              </a:lnSpc>
              <a:spcBef>
                <a:spcPts val="0"/>
              </a:spcBef>
              <a:spcAft>
                <a:spcPts val="0"/>
              </a:spcAft>
              <a:buClrTx/>
              <a:buSzPct val="125757"/>
              <a:buFontTx/>
              <a:buChar char="•"/>
              <a:tabLst>
                <a:tab pos="452755" algn="l"/>
              </a:tabLst>
              <a:defRPr/>
            </a:pPr>
            <a:r>
              <a:rPr kumimoji="1" sz="3300" b="0" i="0" u="none" strike="noStrike" kern="1200" cap="none" spc="-95" normalizeH="0" baseline="0" noProof="0" dirty="0">
                <a:ln>
                  <a:noFill/>
                </a:ln>
                <a:solidFill>
                  <a:srgbClr val="002A5C"/>
                </a:solidFill>
                <a:effectLst/>
                <a:uLnTx/>
                <a:uFillTx/>
                <a:latin typeface="Arial"/>
                <a:ea typeface="+mn-ea"/>
                <a:cs typeface="Arial"/>
              </a:rPr>
              <a:t>Measure </a:t>
            </a:r>
            <a:r>
              <a:rPr kumimoji="1" sz="3300" b="0" i="0" u="none" strike="noStrike" kern="1200" cap="none" spc="-80" normalizeH="0" baseline="0" noProof="0" dirty="0">
                <a:ln>
                  <a:noFill/>
                </a:ln>
                <a:solidFill>
                  <a:srgbClr val="002A5C"/>
                </a:solidFill>
                <a:effectLst/>
                <a:uLnTx/>
                <a:uFillTx/>
                <a:latin typeface="Arial"/>
                <a:ea typeface="+mn-ea"/>
                <a:cs typeface="Arial"/>
              </a:rPr>
              <a:t>by</a:t>
            </a:r>
            <a:r>
              <a:rPr kumimoji="1" sz="3300" b="0" i="0" u="none" strike="noStrike" kern="1200" cap="none" spc="275" normalizeH="0" baseline="0" noProof="0" dirty="0">
                <a:ln>
                  <a:noFill/>
                </a:ln>
                <a:solidFill>
                  <a:srgbClr val="002A5C"/>
                </a:solidFill>
                <a:effectLst/>
                <a:uLnTx/>
                <a:uFillTx/>
                <a:latin typeface="Arial"/>
                <a:ea typeface="+mn-ea"/>
                <a:cs typeface="Arial"/>
              </a:rPr>
              <a:t> </a:t>
            </a:r>
            <a:r>
              <a:rPr kumimoji="1" sz="3300" b="0" i="0" u="none" strike="noStrike" kern="1200" cap="none" spc="-35" normalizeH="0" baseline="0" noProof="0" dirty="0">
                <a:ln>
                  <a:noFill/>
                </a:ln>
                <a:solidFill>
                  <a:srgbClr val="002A5C"/>
                </a:solidFill>
                <a:effectLst/>
                <a:uLnTx/>
                <a:uFillTx/>
                <a:latin typeface="Arial"/>
                <a:ea typeface="+mn-ea"/>
                <a:cs typeface="Arial"/>
              </a:rPr>
              <a:t>hand</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452120" marR="0" lvl="0" indent="-440055" algn="l" defTabSz="914400" rtl="0" eaLnBrk="1" fontAlgn="auto" latinLnBrk="0" hangingPunct="1">
              <a:lnSpc>
                <a:spcPts val="3960"/>
              </a:lnSpc>
              <a:spcBef>
                <a:spcPts val="0"/>
              </a:spcBef>
              <a:spcAft>
                <a:spcPts val="0"/>
              </a:spcAft>
              <a:buClrTx/>
              <a:buSzPct val="125757"/>
              <a:buFontTx/>
              <a:buChar char="•"/>
              <a:tabLst>
                <a:tab pos="452755" algn="l"/>
              </a:tabLst>
              <a:defRPr/>
            </a:pPr>
            <a:r>
              <a:rPr kumimoji="1" sz="3300" b="0" i="0" u="none" strike="noStrike" kern="1200" cap="none" spc="-15" normalizeH="0" baseline="0" noProof="0" dirty="0">
                <a:ln>
                  <a:noFill/>
                </a:ln>
                <a:solidFill>
                  <a:srgbClr val="FF0000"/>
                </a:solidFill>
                <a:effectLst/>
                <a:uLnTx/>
                <a:uFillTx/>
                <a:latin typeface="Arial"/>
                <a:ea typeface="+mn-ea"/>
                <a:cs typeface="Arial"/>
              </a:rPr>
              <a:t>Estimate</a:t>
            </a:r>
            <a:r>
              <a:rPr kumimoji="1" sz="3300" b="0" i="0" u="none" strike="noStrike" kern="1200" cap="none" spc="-15" normalizeH="0" baseline="0" noProof="0" dirty="0">
                <a:ln>
                  <a:noFill/>
                </a:ln>
                <a:solidFill>
                  <a:srgbClr val="002A5C"/>
                </a:solidFill>
                <a:effectLst/>
                <a:uLnTx/>
                <a:uFillTx/>
                <a:latin typeface="Arial"/>
                <a:ea typeface="+mn-ea"/>
                <a:cs typeface="Arial"/>
              </a:rPr>
              <a:t> </a:t>
            </a:r>
            <a:r>
              <a:rPr kumimoji="1" sz="3300" b="0" i="0" u="none" strike="noStrike" kern="1200" cap="none" spc="-175" normalizeH="0" baseline="0" noProof="0" dirty="0">
                <a:ln>
                  <a:noFill/>
                </a:ln>
                <a:solidFill>
                  <a:srgbClr val="FF0000"/>
                </a:solidFill>
                <a:effectLst/>
                <a:uLnTx/>
                <a:uFillTx/>
                <a:latin typeface="Arial"/>
                <a:ea typeface="+mn-ea"/>
                <a:cs typeface="Arial"/>
              </a:rPr>
              <a:t>as</a:t>
            </a:r>
            <a:r>
              <a:rPr kumimoji="1" sz="3300" b="0" i="0" u="none" strike="noStrike" kern="1200" cap="none" spc="-175" normalizeH="0" baseline="0" noProof="0" dirty="0">
                <a:ln>
                  <a:noFill/>
                </a:ln>
                <a:solidFill>
                  <a:srgbClr val="002A5C"/>
                </a:solidFill>
                <a:effectLst/>
                <a:uLnTx/>
                <a:uFillTx/>
                <a:latin typeface="Arial"/>
                <a:ea typeface="+mn-ea"/>
                <a:cs typeface="Arial"/>
              </a:rPr>
              <a:t> </a:t>
            </a:r>
            <a:r>
              <a:rPr kumimoji="1" sz="3300" b="0" i="0" u="none" strike="noStrike" kern="1200" cap="none" spc="10" normalizeH="0" baseline="0" noProof="0" dirty="0">
                <a:ln>
                  <a:noFill/>
                </a:ln>
                <a:solidFill>
                  <a:srgbClr val="FF0000"/>
                </a:solidFill>
                <a:effectLst/>
                <a:uLnTx/>
                <a:uFillTx/>
                <a:latin typeface="Arial"/>
                <a:ea typeface="+mn-ea"/>
                <a:cs typeface="Arial"/>
              </a:rPr>
              <a:t>part</a:t>
            </a:r>
            <a:r>
              <a:rPr kumimoji="1" sz="3300" b="0" i="0" u="none" strike="noStrike" kern="1200" cap="none" spc="10" normalizeH="0" baseline="0" noProof="0" dirty="0">
                <a:ln>
                  <a:noFill/>
                </a:ln>
                <a:solidFill>
                  <a:srgbClr val="002A5C"/>
                </a:solidFill>
                <a:effectLst/>
                <a:uLnTx/>
                <a:uFillTx/>
                <a:latin typeface="Arial"/>
                <a:ea typeface="+mn-ea"/>
                <a:cs typeface="Arial"/>
              </a:rPr>
              <a:t> </a:t>
            </a:r>
            <a:r>
              <a:rPr kumimoji="1" sz="3300" b="0" i="0" u="none" strike="noStrike" kern="1200" cap="none" spc="5" normalizeH="0" baseline="0" noProof="0" dirty="0">
                <a:ln>
                  <a:noFill/>
                </a:ln>
                <a:solidFill>
                  <a:srgbClr val="FF0000"/>
                </a:solidFill>
                <a:effectLst/>
                <a:uLnTx/>
                <a:uFillTx/>
                <a:latin typeface="Arial"/>
                <a:ea typeface="+mn-ea"/>
                <a:cs typeface="Arial"/>
              </a:rPr>
              <a:t>of</a:t>
            </a:r>
            <a:r>
              <a:rPr kumimoji="1" sz="3300" b="0" i="0" u="none" strike="noStrike" kern="1200" cap="none" spc="5" normalizeH="0" baseline="0" noProof="0" dirty="0">
                <a:ln>
                  <a:noFill/>
                </a:ln>
                <a:solidFill>
                  <a:srgbClr val="002A5C"/>
                </a:solidFill>
                <a:effectLst/>
                <a:uLnTx/>
                <a:uFillTx/>
                <a:latin typeface="Arial"/>
                <a:ea typeface="+mn-ea"/>
                <a:cs typeface="Arial"/>
              </a:rPr>
              <a:t> </a:t>
            </a:r>
            <a:r>
              <a:rPr kumimoji="1" sz="3300" b="0" i="0" u="none" strike="noStrike" kern="1200" cap="none" spc="10" normalizeH="0" baseline="0" noProof="0" dirty="0">
                <a:ln>
                  <a:noFill/>
                </a:ln>
                <a:solidFill>
                  <a:srgbClr val="002A5C"/>
                </a:solidFill>
                <a:effectLst/>
                <a:uLnTx/>
                <a:uFillTx/>
                <a:latin typeface="Arial"/>
                <a:ea typeface="+mn-ea"/>
                <a:cs typeface="Arial"/>
              </a:rPr>
              <a:t>the</a:t>
            </a:r>
            <a:r>
              <a:rPr kumimoji="1" sz="3300" b="0" i="0" u="none" strike="noStrike" kern="1200" cap="none" spc="-140" normalizeH="0" baseline="0" noProof="0" dirty="0">
                <a:ln>
                  <a:noFill/>
                </a:ln>
                <a:solidFill>
                  <a:srgbClr val="002A5C"/>
                </a:solidFill>
                <a:effectLst/>
                <a:uLnTx/>
                <a:uFillTx/>
                <a:latin typeface="Arial"/>
                <a:ea typeface="+mn-ea"/>
                <a:cs typeface="Arial"/>
              </a:rPr>
              <a:t> </a:t>
            </a:r>
            <a:r>
              <a:rPr kumimoji="1" sz="3300" b="0" i="0" u="none" strike="noStrike" kern="1200" cap="none" spc="-30" normalizeH="0" baseline="0" noProof="0" dirty="0">
                <a:ln>
                  <a:noFill/>
                </a:ln>
                <a:solidFill>
                  <a:srgbClr val="FF0000"/>
                </a:solidFill>
                <a:effectLst/>
                <a:uLnTx/>
                <a:uFillTx/>
                <a:latin typeface="Arial"/>
                <a:ea typeface="+mn-ea"/>
                <a:cs typeface="Arial"/>
              </a:rPr>
              <a:t>state</a:t>
            </a:r>
            <a:endParaRPr kumimoji="1" sz="3300" b="0" i="0" u="none" strike="noStrike" kern="1200" cap="none" spc="0" normalizeH="0" baseline="0" noProof="0" dirty="0">
              <a:ln>
                <a:noFill/>
              </a:ln>
              <a:solidFill>
                <a:srgbClr val="FF0000"/>
              </a:solidFill>
              <a:effectLst/>
              <a:uLnTx/>
              <a:uFillTx/>
              <a:latin typeface="Arial"/>
              <a:ea typeface="+mn-ea"/>
              <a:cs typeface="Arial"/>
            </a:endParaRPr>
          </a:p>
        </p:txBody>
      </p:sp>
      <p:sp>
        <p:nvSpPr>
          <p:cNvPr id="13" name="正方形/長方形 12"/>
          <p:cNvSpPr/>
          <p:nvPr/>
        </p:nvSpPr>
        <p:spPr>
          <a:xfrm>
            <a:off x="1505578" y="9646850"/>
            <a:ext cx="18598522" cy="1569660"/>
          </a:xfrm>
          <a:prstGeom prst="rect">
            <a:avLst/>
          </a:prstGeom>
        </p:spPr>
        <p:txBody>
          <a:bodyPr wrap="square">
            <a:spAutoFit/>
          </a:bodyPr>
          <a:lstStyle/>
          <a:p>
            <a:pPr marL="285750" indent="-285750">
              <a:buFontTx/>
              <a:buChar char="-"/>
            </a:pPr>
            <a:r>
              <a:rPr lang="en-US" altLang="ja-JP" sz="2400" dirty="0" smtClean="0">
                <a:solidFill>
                  <a:srgbClr val="000000"/>
                </a:solidFill>
                <a:latin typeface="TYBZJL+HelveticaNeue"/>
              </a:rPr>
              <a:t>either on the fly or more commonly as a special calibration step before putting the sensors into operation. </a:t>
            </a:r>
            <a:endParaRPr lang="en-US" altLang="ja-JP" sz="3200" dirty="0" smtClean="0">
              <a:solidFill>
                <a:srgbClr val="000000"/>
              </a:solidFill>
              <a:latin typeface="TYBZJL+HelveticaNeue"/>
            </a:endParaRPr>
          </a:p>
          <a:p>
            <a:pPr marL="285750" indent="-285750">
              <a:buFontTx/>
              <a:buChar char="-"/>
            </a:pPr>
            <a:r>
              <a:rPr lang="ja-JP" altLang="en-US" sz="2400" dirty="0" smtClean="0">
                <a:solidFill>
                  <a:srgbClr val="000000"/>
                </a:solidFill>
                <a:latin typeface="TYBZJL+HelveticaNeue"/>
              </a:rPr>
              <a:t>メリット：</a:t>
            </a:r>
            <a:r>
              <a:rPr lang="en-US" altLang="ja-JP" sz="2400" dirty="0" smtClean="0">
                <a:solidFill>
                  <a:srgbClr val="000000"/>
                </a:solidFill>
                <a:latin typeface="TYBZJL+HelveticaNeue"/>
              </a:rPr>
              <a:t>this approach has the advantage of producing an accurate calibration that’s specific to the particular sensor and can also be formulated in a way that can </a:t>
            </a:r>
            <a:r>
              <a:rPr lang="en-US" altLang="ja-JP" sz="2400" dirty="0" smtClean="0">
                <a:solidFill>
                  <a:srgbClr val="FF0000"/>
                </a:solidFill>
                <a:latin typeface="TYBZJL+HelveticaNeue"/>
              </a:rPr>
              <a:t>handle</a:t>
            </a:r>
            <a:r>
              <a:rPr lang="en-US" altLang="ja-JP" sz="2400" dirty="0" smtClean="0">
                <a:solidFill>
                  <a:srgbClr val="000000"/>
                </a:solidFill>
                <a:latin typeface="TYBZJL+HelveticaNeue"/>
              </a:rPr>
              <a:t> the </a:t>
            </a:r>
            <a:r>
              <a:rPr lang="en-US" altLang="ja-JP" sz="2400" dirty="0" smtClean="0">
                <a:solidFill>
                  <a:srgbClr val="FF0000"/>
                </a:solidFill>
                <a:latin typeface="TYBZJL+HelveticaNeue"/>
              </a:rPr>
              <a:t>parameters</a:t>
            </a:r>
            <a:r>
              <a:rPr lang="en-US" altLang="ja-JP" sz="2400" dirty="0" smtClean="0">
                <a:solidFill>
                  <a:srgbClr val="000000"/>
                </a:solidFill>
                <a:latin typeface="TYBZJL+HelveticaNeue"/>
              </a:rPr>
              <a:t> </a:t>
            </a:r>
            <a:r>
              <a:rPr lang="en-US" altLang="ja-JP" sz="2400" dirty="0" smtClean="0">
                <a:solidFill>
                  <a:srgbClr val="FF0000"/>
                </a:solidFill>
                <a:latin typeface="TYBZJL+HelveticaNeue"/>
              </a:rPr>
              <a:t>varying</a:t>
            </a:r>
            <a:r>
              <a:rPr lang="en-US" altLang="ja-JP" sz="2400" dirty="0" smtClean="0">
                <a:solidFill>
                  <a:srgbClr val="000000"/>
                </a:solidFill>
                <a:latin typeface="TYBZJL+HelveticaNeue"/>
              </a:rPr>
              <a:t> </a:t>
            </a:r>
            <a:r>
              <a:rPr lang="en-US" altLang="ja-JP" sz="2400" dirty="0" smtClean="0">
                <a:solidFill>
                  <a:srgbClr val="FF0000"/>
                </a:solidFill>
                <a:latin typeface="TYBZJL+HelveticaNeue"/>
              </a:rPr>
              <a:t>slowly</a:t>
            </a:r>
            <a:r>
              <a:rPr lang="en-US" altLang="ja-JP" sz="2400" dirty="0" smtClean="0">
                <a:solidFill>
                  <a:srgbClr val="000000"/>
                </a:solidFill>
                <a:latin typeface="TYBZJL+HelveticaNeue"/>
              </a:rPr>
              <a:t> </a:t>
            </a:r>
            <a:r>
              <a:rPr lang="en-US" altLang="ja-JP" sz="2400" dirty="0" smtClean="0">
                <a:solidFill>
                  <a:srgbClr val="FF0000"/>
                </a:solidFill>
                <a:latin typeface="TYBZJL+HelveticaNeue"/>
              </a:rPr>
              <a:t>over</a:t>
            </a:r>
            <a:r>
              <a:rPr lang="en-US" altLang="ja-JP" sz="2400" dirty="0" smtClean="0">
                <a:solidFill>
                  <a:srgbClr val="000000"/>
                </a:solidFill>
                <a:latin typeface="TYBZJL+HelveticaNeue"/>
              </a:rPr>
              <a:t> </a:t>
            </a:r>
            <a:r>
              <a:rPr lang="en-US" altLang="ja-JP" sz="2400" dirty="0" smtClean="0">
                <a:solidFill>
                  <a:srgbClr val="FF0000"/>
                </a:solidFill>
                <a:latin typeface="TYBZJL+HelveticaNeue"/>
              </a:rPr>
              <a:t>time</a:t>
            </a:r>
            <a:r>
              <a:rPr lang="en-US" altLang="ja-JP" sz="2400" dirty="0" smtClean="0">
                <a:solidFill>
                  <a:srgbClr val="000000"/>
                </a:solidFill>
                <a:latin typeface="TYBZJL+HelveticaNeue"/>
              </a:rPr>
              <a:t>. </a:t>
            </a:r>
            <a:endParaRPr lang="en-US" altLang="ja-JP" sz="3200" dirty="0" smtClean="0">
              <a:solidFill>
                <a:srgbClr val="000000"/>
              </a:solidFill>
              <a:latin typeface="TYBZJL+HelveticaNeue"/>
            </a:endParaRPr>
          </a:p>
          <a:p>
            <a:pPr marL="285750" indent="-285750">
              <a:buFontTx/>
              <a:buChar char="-"/>
            </a:pPr>
            <a:r>
              <a:rPr lang="en-US" altLang="ja-JP" sz="2400" dirty="0" smtClean="0">
                <a:solidFill>
                  <a:srgbClr val="000000"/>
                </a:solidFill>
                <a:latin typeface="TYBZJL+HelveticaNeue"/>
              </a:rPr>
              <a:t>For example, if you </a:t>
            </a:r>
            <a:r>
              <a:rPr lang="en-US" altLang="ja-JP" sz="2400" dirty="0" smtClean="0">
                <a:solidFill>
                  <a:srgbClr val="FF0000"/>
                </a:solidFill>
                <a:latin typeface="TYBZJL+HelveticaNeue"/>
              </a:rPr>
              <a:t>continually</a:t>
            </a:r>
            <a:r>
              <a:rPr lang="en-US" altLang="ja-JP" sz="2400" dirty="0" smtClean="0">
                <a:solidFill>
                  <a:srgbClr val="000000"/>
                </a:solidFill>
                <a:latin typeface="TYBZJL+HelveticaNeue"/>
              </a:rPr>
              <a:t> </a:t>
            </a:r>
            <a:r>
              <a:rPr lang="en-US" altLang="ja-JP" sz="2400" dirty="0" smtClean="0">
                <a:solidFill>
                  <a:srgbClr val="FF0000"/>
                </a:solidFill>
                <a:latin typeface="TYBZJL+HelveticaNeue"/>
              </a:rPr>
              <a:t>estimate</a:t>
            </a:r>
            <a:r>
              <a:rPr lang="en-US" altLang="ja-JP" sz="2400" dirty="0" smtClean="0">
                <a:solidFill>
                  <a:srgbClr val="000000"/>
                </a:solidFill>
                <a:latin typeface="TYBZJL+HelveticaNeue"/>
              </a:rPr>
              <a:t> the </a:t>
            </a:r>
            <a:r>
              <a:rPr lang="en-US" altLang="ja-JP" sz="2400" dirty="0" smtClean="0">
                <a:solidFill>
                  <a:srgbClr val="FF0000"/>
                </a:solidFill>
                <a:latin typeface="TYBZJL+HelveticaNeue"/>
              </a:rPr>
              <a:t>radius</a:t>
            </a:r>
            <a:r>
              <a:rPr lang="en-US" altLang="ja-JP" sz="2400" dirty="0" smtClean="0">
                <a:solidFill>
                  <a:srgbClr val="000000"/>
                </a:solidFill>
                <a:latin typeface="TYBZJL+HelveticaNeue"/>
              </a:rPr>
              <a:t> of your </a:t>
            </a:r>
            <a:r>
              <a:rPr lang="en-US" altLang="ja-JP" sz="2400" dirty="0" smtClean="0">
                <a:solidFill>
                  <a:srgbClr val="FF0000"/>
                </a:solidFill>
                <a:latin typeface="TYBZJL+HelveticaNeue"/>
              </a:rPr>
              <a:t>tires</a:t>
            </a:r>
            <a:r>
              <a:rPr lang="en-US" altLang="ja-JP" sz="2400" dirty="0" smtClean="0">
                <a:solidFill>
                  <a:srgbClr val="000000"/>
                </a:solidFill>
                <a:latin typeface="TYBZJL+HelveticaNeue"/>
              </a:rPr>
              <a:t>, this could be a good way of detecting when you have a </a:t>
            </a:r>
            <a:r>
              <a:rPr lang="en-US" altLang="ja-JP" sz="2400" dirty="0" smtClean="0">
                <a:solidFill>
                  <a:srgbClr val="FF0000"/>
                </a:solidFill>
                <a:latin typeface="TYBZJL+HelveticaNeue"/>
              </a:rPr>
              <a:t>flat(</a:t>
            </a:r>
            <a:r>
              <a:rPr lang="ja-JP" altLang="en-US" sz="2400" dirty="0" smtClean="0">
                <a:solidFill>
                  <a:srgbClr val="FF0000"/>
                </a:solidFill>
                <a:latin typeface="TYBZJL+HelveticaNeue"/>
              </a:rPr>
              <a:t>パンクしたタイヤ</a:t>
            </a:r>
            <a:r>
              <a:rPr lang="en-US" altLang="ja-JP" sz="2400" dirty="0" smtClean="0">
                <a:solidFill>
                  <a:srgbClr val="FF0000"/>
                </a:solidFill>
                <a:latin typeface="TYBZJL+HelveticaNeue"/>
              </a:rPr>
              <a:t>)</a:t>
            </a:r>
            <a:r>
              <a:rPr lang="en-US" altLang="ja-JP" sz="2400" dirty="0" smtClean="0">
                <a:solidFill>
                  <a:srgbClr val="000000"/>
                </a:solidFill>
                <a:latin typeface="TYBZJL+HelveticaNeue"/>
              </a:rPr>
              <a:t>. </a:t>
            </a:r>
            <a:endParaRPr lang="ja-JP" altLang="en-US" sz="2400" dirty="0"/>
          </a:p>
        </p:txBody>
      </p:sp>
    </p:spTree>
    <p:extLst>
      <p:ext uri="{BB962C8B-B14F-4D97-AF65-F5344CB8AC3E}">
        <p14:creationId xmlns:p14="http://schemas.microsoft.com/office/powerpoint/2010/main" val="33114491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10547" y="4365626"/>
            <a:ext cx="0" cy="1456690"/>
          </a:xfrm>
          <a:custGeom>
            <a:avLst/>
            <a:gdLst/>
            <a:ahLst/>
            <a:cxnLst/>
            <a:rect l="l" t="t" r="r" b="b"/>
            <a:pathLst>
              <a:path h="1456689">
                <a:moveTo>
                  <a:pt x="0" y="1456462"/>
                </a:moveTo>
                <a:lnTo>
                  <a:pt x="0" y="0"/>
                </a:lnTo>
              </a:path>
            </a:pathLst>
          </a:custGeom>
          <a:ln w="31412">
            <a:solidFill>
              <a:srgbClr val="000000"/>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4205974" y="1864725"/>
            <a:ext cx="1020001" cy="46056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205974" y="1864726"/>
            <a:ext cx="1020444" cy="461009"/>
          </a:xfrm>
          <a:custGeom>
            <a:avLst/>
            <a:gdLst/>
            <a:ahLst/>
            <a:cxnLst/>
            <a:rect l="l" t="t" r="r" b="b"/>
            <a:pathLst>
              <a:path w="1020445" h="461010">
                <a:moveTo>
                  <a:pt x="509839" y="0"/>
                </a:moveTo>
                <a:lnTo>
                  <a:pt x="460450" y="2363"/>
                </a:lnTo>
                <a:lnTo>
                  <a:pt x="411436" y="9451"/>
                </a:lnTo>
                <a:lnTo>
                  <a:pt x="363160" y="21262"/>
                </a:lnTo>
                <a:lnTo>
                  <a:pt x="315985" y="37792"/>
                </a:lnTo>
                <a:lnTo>
                  <a:pt x="270276" y="59039"/>
                </a:lnTo>
                <a:lnTo>
                  <a:pt x="226396" y="85000"/>
                </a:lnTo>
                <a:lnTo>
                  <a:pt x="184708" y="115671"/>
                </a:lnTo>
                <a:lnTo>
                  <a:pt x="145576" y="151051"/>
                </a:lnTo>
                <a:lnTo>
                  <a:pt x="110862" y="189545"/>
                </a:lnTo>
                <a:lnTo>
                  <a:pt x="80930" y="230529"/>
                </a:lnTo>
                <a:lnTo>
                  <a:pt x="55694" y="273653"/>
                </a:lnTo>
                <a:lnTo>
                  <a:pt x="35068" y="318567"/>
                </a:lnTo>
                <a:lnTo>
                  <a:pt x="18967" y="364923"/>
                </a:lnTo>
                <a:lnTo>
                  <a:pt x="7306" y="412371"/>
                </a:lnTo>
                <a:lnTo>
                  <a:pt x="0" y="460562"/>
                </a:lnTo>
                <a:lnTo>
                  <a:pt x="1020001" y="460562"/>
                </a:lnTo>
                <a:lnTo>
                  <a:pt x="1012695" y="412370"/>
                </a:lnTo>
                <a:lnTo>
                  <a:pt x="1001035" y="364921"/>
                </a:lnTo>
                <a:lnTo>
                  <a:pt x="984935" y="318566"/>
                </a:lnTo>
                <a:lnTo>
                  <a:pt x="964309" y="273653"/>
                </a:lnTo>
                <a:lnTo>
                  <a:pt x="939072" y="230530"/>
                </a:lnTo>
                <a:lnTo>
                  <a:pt x="909140" y="189546"/>
                </a:lnTo>
                <a:lnTo>
                  <a:pt x="874424" y="151051"/>
                </a:lnTo>
                <a:lnTo>
                  <a:pt x="835279" y="115671"/>
                </a:lnTo>
                <a:lnTo>
                  <a:pt x="793554" y="85000"/>
                </a:lnTo>
                <a:lnTo>
                  <a:pt x="749622" y="59039"/>
                </a:lnTo>
                <a:lnTo>
                  <a:pt x="703854" y="37792"/>
                </a:lnTo>
                <a:lnTo>
                  <a:pt x="656620" y="21262"/>
                </a:lnTo>
                <a:lnTo>
                  <a:pt x="608293" y="9451"/>
                </a:lnTo>
                <a:lnTo>
                  <a:pt x="559242" y="2363"/>
                </a:lnTo>
                <a:lnTo>
                  <a:pt x="509839"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928570" y="2641006"/>
            <a:ext cx="854075" cy="1270000"/>
          </a:xfrm>
          <a:custGeom>
            <a:avLst/>
            <a:gdLst/>
            <a:ahLst/>
            <a:cxnLst/>
            <a:rect l="l" t="t" r="r" b="b"/>
            <a:pathLst>
              <a:path w="854075" h="1270000">
                <a:moveTo>
                  <a:pt x="374436" y="812800"/>
                </a:moveTo>
                <a:lnTo>
                  <a:pt x="213184" y="812800"/>
                </a:lnTo>
                <a:lnTo>
                  <a:pt x="213184" y="1168400"/>
                </a:lnTo>
                <a:lnTo>
                  <a:pt x="210613" y="1181100"/>
                </a:lnTo>
                <a:lnTo>
                  <a:pt x="167438" y="1231900"/>
                </a:lnTo>
                <a:lnTo>
                  <a:pt x="164868" y="1244600"/>
                </a:lnTo>
                <a:lnTo>
                  <a:pt x="164868" y="1270000"/>
                </a:lnTo>
                <a:lnTo>
                  <a:pt x="374436" y="1270000"/>
                </a:lnTo>
                <a:lnTo>
                  <a:pt x="374436" y="812800"/>
                </a:lnTo>
                <a:close/>
              </a:path>
              <a:path w="854075" h="1270000">
                <a:moveTo>
                  <a:pt x="640473" y="812800"/>
                </a:moveTo>
                <a:lnTo>
                  <a:pt x="479221" y="812800"/>
                </a:lnTo>
                <a:lnTo>
                  <a:pt x="479221" y="1270000"/>
                </a:lnTo>
                <a:lnTo>
                  <a:pt x="688691" y="1270000"/>
                </a:lnTo>
                <a:lnTo>
                  <a:pt x="688691" y="1244600"/>
                </a:lnTo>
                <a:lnTo>
                  <a:pt x="686219" y="1231900"/>
                </a:lnTo>
                <a:lnTo>
                  <a:pt x="642944" y="1181100"/>
                </a:lnTo>
                <a:lnTo>
                  <a:pt x="640474" y="1168400"/>
                </a:lnTo>
                <a:lnTo>
                  <a:pt x="640473" y="812800"/>
                </a:lnTo>
                <a:close/>
              </a:path>
              <a:path w="854075" h="1270000">
                <a:moveTo>
                  <a:pt x="62660" y="850900"/>
                </a:moveTo>
                <a:lnTo>
                  <a:pt x="0" y="850900"/>
                </a:lnTo>
                <a:lnTo>
                  <a:pt x="21046" y="927100"/>
                </a:lnTo>
                <a:lnTo>
                  <a:pt x="49843" y="927100"/>
                </a:lnTo>
                <a:lnTo>
                  <a:pt x="49843" y="876300"/>
                </a:lnTo>
                <a:lnTo>
                  <a:pt x="51493" y="863600"/>
                </a:lnTo>
                <a:lnTo>
                  <a:pt x="55991" y="863600"/>
                </a:lnTo>
                <a:lnTo>
                  <a:pt x="62660" y="850900"/>
                </a:lnTo>
                <a:close/>
              </a:path>
              <a:path w="854075" h="1270000">
                <a:moveTo>
                  <a:pt x="141542" y="850900"/>
                </a:moveTo>
                <a:lnTo>
                  <a:pt x="78965" y="850900"/>
                </a:lnTo>
                <a:lnTo>
                  <a:pt x="85599" y="863600"/>
                </a:lnTo>
                <a:lnTo>
                  <a:pt x="90063" y="863600"/>
                </a:lnTo>
                <a:lnTo>
                  <a:pt x="91697" y="876300"/>
                </a:lnTo>
                <a:lnTo>
                  <a:pt x="91697" y="927100"/>
                </a:lnTo>
                <a:lnTo>
                  <a:pt x="120494" y="927100"/>
                </a:lnTo>
                <a:lnTo>
                  <a:pt x="141542" y="850900"/>
                </a:lnTo>
                <a:close/>
              </a:path>
              <a:path w="854075" h="1270000">
                <a:moveTo>
                  <a:pt x="774677" y="850900"/>
                </a:moveTo>
                <a:lnTo>
                  <a:pt x="712116" y="850900"/>
                </a:lnTo>
                <a:lnTo>
                  <a:pt x="733163" y="927100"/>
                </a:lnTo>
                <a:lnTo>
                  <a:pt x="761861" y="927100"/>
                </a:lnTo>
                <a:lnTo>
                  <a:pt x="761861" y="876300"/>
                </a:lnTo>
                <a:lnTo>
                  <a:pt x="763511" y="863600"/>
                </a:lnTo>
                <a:lnTo>
                  <a:pt x="768009" y="863600"/>
                </a:lnTo>
                <a:lnTo>
                  <a:pt x="774677" y="850900"/>
                </a:lnTo>
                <a:close/>
              </a:path>
              <a:path w="854075" h="1270000">
                <a:moveTo>
                  <a:pt x="853665" y="850900"/>
                </a:moveTo>
                <a:lnTo>
                  <a:pt x="790998" y="850900"/>
                </a:lnTo>
                <a:lnTo>
                  <a:pt x="797666" y="863600"/>
                </a:lnTo>
                <a:lnTo>
                  <a:pt x="802164" y="863600"/>
                </a:lnTo>
                <a:lnTo>
                  <a:pt x="803814" y="876300"/>
                </a:lnTo>
                <a:lnTo>
                  <a:pt x="803814" y="927100"/>
                </a:lnTo>
                <a:lnTo>
                  <a:pt x="832509" y="927100"/>
                </a:lnTo>
                <a:lnTo>
                  <a:pt x="853665" y="850900"/>
                </a:lnTo>
                <a:close/>
              </a:path>
              <a:path w="854075" h="1270000">
                <a:moveTo>
                  <a:pt x="109990" y="812800"/>
                </a:moveTo>
                <a:lnTo>
                  <a:pt x="31550" y="812800"/>
                </a:lnTo>
                <a:lnTo>
                  <a:pt x="1446" y="850900"/>
                </a:lnTo>
                <a:lnTo>
                  <a:pt x="140095" y="850900"/>
                </a:lnTo>
                <a:lnTo>
                  <a:pt x="109990" y="812800"/>
                </a:lnTo>
                <a:close/>
              </a:path>
              <a:path w="854075" h="1270000">
                <a:moveTo>
                  <a:pt x="822106" y="812800"/>
                </a:moveTo>
                <a:lnTo>
                  <a:pt x="743668" y="812800"/>
                </a:lnTo>
                <a:lnTo>
                  <a:pt x="713563" y="850900"/>
                </a:lnTo>
                <a:lnTo>
                  <a:pt x="852211" y="850900"/>
                </a:lnTo>
                <a:lnTo>
                  <a:pt x="822106" y="812800"/>
                </a:lnTo>
                <a:close/>
              </a:path>
              <a:path w="854075" h="1270000">
                <a:moveTo>
                  <a:pt x="132218" y="800100"/>
                </a:moveTo>
                <a:lnTo>
                  <a:pt x="9324" y="800100"/>
                </a:lnTo>
                <a:lnTo>
                  <a:pt x="15835" y="812800"/>
                </a:lnTo>
                <a:lnTo>
                  <a:pt x="125708" y="812800"/>
                </a:lnTo>
                <a:lnTo>
                  <a:pt x="132218" y="800100"/>
                </a:lnTo>
                <a:close/>
              </a:path>
              <a:path w="854075" h="1270000">
                <a:moveTo>
                  <a:pt x="683467" y="800100"/>
                </a:moveTo>
                <a:lnTo>
                  <a:pt x="170191" y="800100"/>
                </a:lnTo>
                <a:lnTo>
                  <a:pt x="177806" y="812800"/>
                </a:lnTo>
                <a:lnTo>
                  <a:pt x="675851" y="812800"/>
                </a:lnTo>
                <a:lnTo>
                  <a:pt x="683467" y="800100"/>
                </a:lnTo>
                <a:close/>
              </a:path>
              <a:path w="854075" h="1270000">
                <a:moveTo>
                  <a:pt x="844334" y="800100"/>
                </a:moveTo>
                <a:lnTo>
                  <a:pt x="721440" y="800100"/>
                </a:lnTo>
                <a:lnTo>
                  <a:pt x="727951" y="812800"/>
                </a:lnTo>
                <a:lnTo>
                  <a:pt x="837823" y="812800"/>
                </a:lnTo>
                <a:lnTo>
                  <a:pt x="844334" y="800100"/>
                </a:lnTo>
                <a:close/>
              </a:path>
              <a:path w="854075" h="1270000">
                <a:moveTo>
                  <a:pt x="138224" y="635000"/>
                </a:moveTo>
                <a:lnTo>
                  <a:pt x="3317" y="635000"/>
                </a:lnTo>
                <a:lnTo>
                  <a:pt x="3317" y="787400"/>
                </a:lnTo>
                <a:lnTo>
                  <a:pt x="4929" y="800100"/>
                </a:lnTo>
                <a:lnTo>
                  <a:pt x="136611" y="800100"/>
                </a:lnTo>
                <a:lnTo>
                  <a:pt x="138224" y="787400"/>
                </a:lnTo>
                <a:lnTo>
                  <a:pt x="138224" y="635000"/>
                </a:lnTo>
                <a:close/>
              </a:path>
              <a:path w="854075" h="1270000">
                <a:moveTo>
                  <a:pt x="690480" y="469900"/>
                </a:moveTo>
                <a:lnTo>
                  <a:pt x="163178" y="469900"/>
                </a:lnTo>
                <a:lnTo>
                  <a:pt x="163178" y="787400"/>
                </a:lnTo>
                <a:lnTo>
                  <a:pt x="165059" y="800100"/>
                </a:lnTo>
                <a:lnTo>
                  <a:pt x="688599" y="800100"/>
                </a:lnTo>
                <a:lnTo>
                  <a:pt x="690480" y="787400"/>
                </a:lnTo>
                <a:lnTo>
                  <a:pt x="690480" y="711200"/>
                </a:lnTo>
                <a:lnTo>
                  <a:pt x="381594" y="711200"/>
                </a:lnTo>
                <a:lnTo>
                  <a:pt x="319261" y="647700"/>
                </a:lnTo>
                <a:lnTo>
                  <a:pt x="342478" y="635000"/>
                </a:lnTo>
                <a:lnTo>
                  <a:pt x="368581" y="622300"/>
                </a:lnTo>
                <a:lnTo>
                  <a:pt x="396917" y="609600"/>
                </a:lnTo>
                <a:lnTo>
                  <a:pt x="690480" y="609600"/>
                </a:lnTo>
                <a:lnTo>
                  <a:pt x="690480" y="558800"/>
                </a:lnTo>
                <a:lnTo>
                  <a:pt x="327763" y="558800"/>
                </a:lnTo>
                <a:lnTo>
                  <a:pt x="322707" y="546100"/>
                </a:lnTo>
                <a:lnTo>
                  <a:pt x="320852" y="546100"/>
                </a:lnTo>
                <a:lnTo>
                  <a:pt x="322706" y="533400"/>
                </a:lnTo>
                <a:lnTo>
                  <a:pt x="327761" y="520700"/>
                </a:lnTo>
                <a:lnTo>
                  <a:pt x="690480" y="520700"/>
                </a:lnTo>
                <a:lnTo>
                  <a:pt x="690480" y="469900"/>
                </a:lnTo>
                <a:close/>
              </a:path>
              <a:path w="854075" h="1270000">
                <a:moveTo>
                  <a:pt x="850341" y="635000"/>
                </a:moveTo>
                <a:lnTo>
                  <a:pt x="715433" y="635000"/>
                </a:lnTo>
                <a:lnTo>
                  <a:pt x="715433" y="787400"/>
                </a:lnTo>
                <a:lnTo>
                  <a:pt x="717046" y="800100"/>
                </a:lnTo>
                <a:lnTo>
                  <a:pt x="848728" y="800100"/>
                </a:lnTo>
                <a:lnTo>
                  <a:pt x="850341" y="787400"/>
                </a:lnTo>
                <a:lnTo>
                  <a:pt x="850341" y="635000"/>
                </a:lnTo>
                <a:close/>
              </a:path>
              <a:path w="854075" h="1270000">
                <a:moveTo>
                  <a:pt x="451321" y="698500"/>
                </a:moveTo>
                <a:lnTo>
                  <a:pt x="402336" y="698500"/>
                </a:lnTo>
                <a:lnTo>
                  <a:pt x="391353" y="711200"/>
                </a:lnTo>
                <a:lnTo>
                  <a:pt x="462303" y="711200"/>
                </a:lnTo>
                <a:lnTo>
                  <a:pt x="451321" y="698500"/>
                </a:lnTo>
                <a:close/>
              </a:path>
              <a:path w="854075" h="1270000">
                <a:moveTo>
                  <a:pt x="690480" y="609600"/>
                </a:moveTo>
                <a:lnTo>
                  <a:pt x="456740" y="609600"/>
                </a:lnTo>
                <a:lnTo>
                  <a:pt x="485077" y="622300"/>
                </a:lnTo>
                <a:lnTo>
                  <a:pt x="511181" y="635000"/>
                </a:lnTo>
                <a:lnTo>
                  <a:pt x="534397" y="647700"/>
                </a:lnTo>
                <a:lnTo>
                  <a:pt x="472063" y="711200"/>
                </a:lnTo>
                <a:lnTo>
                  <a:pt x="690480" y="711200"/>
                </a:lnTo>
                <a:lnTo>
                  <a:pt x="690480" y="609600"/>
                </a:lnTo>
                <a:close/>
              </a:path>
              <a:path w="854075" h="1270000">
                <a:moveTo>
                  <a:pt x="133655" y="622300"/>
                </a:moveTo>
                <a:lnTo>
                  <a:pt x="7935" y="622300"/>
                </a:lnTo>
                <a:lnTo>
                  <a:pt x="4545" y="635000"/>
                </a:lnTo>
                <a:lnTo>
                  <a:pt x="137011" y="635000"/>
                </a:lnTo>
                <a:lnTo>
                  <a:pt x="133655" y="622300"/>
                </a:lnTo>
                <a:close/>
              </a:path>
              <a:path w="854075" h="1270000">
                <a:moveTo>
                  <a:pt x="845723" y="622300"/>
                </a:moveTo>
                <a:lnTo>
                  <a:pt x="720002" y="622300"/>
                </a:lnTo>
                <a:lnTo>
                  <a:pt x="716646" y="635000"/>
                </a:lnTo>
                <a:lnTo>
                  <a:pt x="849113" y="635000"/>
                </a:lnTo>
                <a:lnTo>
                  <a:pt x="845723" y="622300"/>
                </a:lnTo>
                <a:close/>
              </a:path>
              <a:path w="854075" h="1270000">
                <a:moveTo>
                  <a:pt x="122218" y="571500"/>
                </a:moveTo>
                <a:lnTo>
                  <a:pt x="19422" y="571500"/>
                </a:lnTo>
                <a:lnTo>
                  <a:pt x="19422" y="622300"/>
                </a:lnTo>
                <a:lnTo>
                  <a:pt x="122218" y="622300"/>
                </a:lnTo>
                <a:lnTo>
                  <a:pt x="122218" y="571500"/>
                </a:lnTo>
                <a:close/>
              </a:path>
              <a:path w="854075" h="1270000">
                <a:moveTo>
                  <a:pt x="834236" y="571500"/>
                </a:moveTo>
                <a:lnTo>
                  <a:pt x="731439" y="571500"/>
                </a:lnTo>
                <a:lnTo>
                  <a:pt x="731439" y="622300"/>
                </a:lnTo>
                <a:lnTo>
                  <a:pt x="834236" y="622300"/>
                </a:lnTo>
                <a:lnTo>
                  <a:pt x="834236" y="571500"/>
                </a:lnTo>
                <a:close/>
              </a:path>
              <a:path w="854075" h="1270000">
                <a:moveTo>
                  <a:pt x="137011" y="558800"/>
                </a:moveTo>
                <a:lnTo>
                  <a:pt x="4545" y="558800"/>
                </a:lnTo>
                <a:lnTo>
                  <a:pt x="7935" y="571500"/>
                </a:lnTo>
                <a:lnTo>
                  <a:pt x="133655" y="571500"/>
                </a:lnTo>
                <a:lnTo>
                  <a:pt x="137011" y="558800"/>
                </a:lnTo>
                <a:close/>
              </a:path>
              <a:path w="854075" h="1270000">
                <a:moveTo>
                  <a:pt x="849113" y="558800"/>
                </a:moveTo>
                <a:lnTo>
                  <a:pt x="716646" y="558800"/>
                </a:lnTo>
                <a:lnTo>
                  <a:pt x="720000" y="571500"/>
                </a:lnTo>
                <a:lnTo>
                  <a:pt x="845723" y="571500"/>
                </a:lnTo>
                <a:lnTo>
                  <a:pt x="849113" y="558800"/>
                </a:lnTo>
                <a:close/>
              </a:path>
              <a:path w="854075" h="1270000">
                <a:moveTo>
                  <a:pt x="138224" y="304800"/>
                </a:moveTo>
                <a:lnTo>
                  <a:pt x="3317" y="304800"/>
                </a:lnTo>
                <a:lnTo>
                  <a:pt x="3317" y="558800"/>
                </a:lnTo>
                <a:lnTo>
                  <a:pt x="138224" y="558800"/>
                </a:lnTo>
                <a:lnTo>
                  <a:pt x="138224" y="469900"/>
                </a:lnTo>
                <a:lnTo>
                  <a:pt x="850341" y="469900"/>
                </a:lnTo>
                <a:lnTo>
                  <a:pt x="850341" y="457200"/>
                </a:lnTo>
                <a:lnTo>
                  <a:pt x="320852" y="457200"/>
                </a:lnTo>
                <a:lnTo>
                  <a:pt x="320852" y="330200"/>
                </a:lnTo>
                <a:lnTo>
                  <a:pt x="138224" y="330200"/>
                </a:lnTo>
                <a:lnTo>
                  <a:pt x="138224" y="304800"/>
                </a:lnTo>
                <a:close/>
              </a:path>
              <a:path w="854075" h="1270000">
                <a:moveTo>
                  <a:pt x="405122" y="546100"/>
                </a:moveTo>
                <a:lnTo>
                  <a:pt x="366035" y="546100"/>
                </a:lnTo>
                <a:lnTo>
                  <a:pt x="361014" y="558800"/>
                </a:lnTo>
                <a:lnTo>
                  <a:pt x="410177" y="558800"/>
                </a:lnTo>
                <a:lnTo>
                  <a:pt x="405122" y="546100"/>
                </a:lnTo>
                <a:close/>
              </a:path>
              <a:path w="854075" h="1270000">
                <a:moveTo>
                  <a:pt x="487622" y="546100"/>
                </a:moveTo>
                <a:lnTo>
                  <a:pt x="448535" y="546100"/>
                </a:lnTo>
                <a:lnTo>
                  <a:pt x="443479" y="558800"/>
                </a:lnTo>
                <a:lnTo>
                  <a:pt x="492643" y="558800"/>
                </a:lnTo>
                <a:lnTo>
                  <a:pt x="487622" y="546100"/>
                </a:lnTo>
                <a:close/>
              </a:path>
              <a:path w="854075" h="1270000">
                <a:moveTo>
                  <a:pt x="690480" y="520700"/>
                </a:moveTo>
                <a:lnTo>
                  <a:pt x="525895" y="520700"/>
                </a:lnTo>
                <a:lnTo>
                  <a:pt x="530951" y="533400"/>
                </a:lnTo>
                <a:lnTo>
                  <a:pt x="532806" y="546100"/>
                </a:lnTo>
                <a:lnTo>
                  <a:pt x="530951" y="546100"/>
                </a:lnTo>
                <a:lnTo>
                  <a:pt x="525895" y="558800"/>
                </a:lnTo>
                <a:lnTo>
                  <a:pt x="690480" y="558800"/>
                </a:lnTo>
                <a:lnTo>
                  <a:pt x="690480" y="520700"/>
                </a:lnTo>
                <a:close/>
              </a:path>
              <a:path w="854075" h="1270000">
                <a:moveTo>
                  <a:pt x="850341" y="469900"/>
                </a:moveTo>
                <a:lnTo>
                  <a:pt x="715433" y="469900"/>
                </a:lnTo>
                <a:lnTo>
                  <a:pt x="715433" y="558800"/>
                </a:lnTo>
                <a:lnTo>
                  <a:pt x="850341" y="558800"/>
                </a:lnTo>
                <a:lnTo>
                  <a:pt x="850341" y="469900"/>
                </a:lnTo>
                <a:close/>
              </a:path>
              <a:path w="854075" h="1270000">
                <a:moveTo>
                  <a:pt x="410177" y="520700"/>
                </a:moveTo>
                <a:lnTo>
                  <a:pt x="361015" y="520700"/>
                </a:lnTo>
                <a:lnTo>
                  <a:pt x="366036" y="533400"/>
                </a:lnTo>
                <a:lnTo>
                  <a:pt x="367875" y="546100"/>
                </a:lnTo>
                <a:lnTo>
                  <a:pt x="403267" y="546100"/>
                </a:lnTo>
                <a:lnTo>
                  <a:pt x="405122" y="533400"/>
                </a:lnTo>
                <a:lnTo>
                  <a:pt x="410177" y="520700"/>
                </a:lnTo>
                <a:close/>
              </a:path>
              <a:path w="854075" h="1270000">
                <a:moveTo>
                  <a:pt x="492644" y="520700"/>
                </a:moveTo>
                <a:lnTo>
                  <a:pt x="443479" y="520700"/>
                </a:lnTo>
                <a:lnTo>
                  <a:pt x="448535" y="533400"/>
                </a:lnTo>
                <a:lnTo>
                  <a:pt x="450390" y="546100"/>
                </a:lnTo>
                <a:lnTo>
                  <a:pt x="485783" y="546100"/>
                </a:lnTo>
                <a:lnTo>
                  <a:pt x="487622" y="533400"/>
                </a:lnTo>
                <a:lnTo>
                  <a:pt x="492644" y="520700"/>
                </a:lnTo>
                <a:close/>
              </a:path>
              <a:path w="854075" h="1270000">
                <a:moveTo>
                  <a:pt x="850341" y="304800"/>
                </a:moveTo>
                <a:lnTo>
                  <a:pt x="715433" y="304800"/>
                </a:lnTo>
                <a:lnTo>
                  <a:pt x="715433" y="330200"/>
                </a:lnTo>
                <a:lnTo>
                  <a:pt x="532806" y="330200"/>
                </a:lnTo>
                <a:lnTo>
                  <a:pt x="532806" y="457200"/>
                </a:lnTo>
                <a:lnTo>
                  <a:pt x="850341" y="457200"/>
                </a:lnTo>
                <a:lnTo>
                  <a:pt x="850341" y="304800"/>
                </a:lnTo>
                <a:close/>
              </a:path>
              <a:path w="854075" h="1270000">
                <a:moveTo>
                  <a:pt x="688599" y="254000"/>
                </a:moveTo>
                <a:lnTo>
                  <a:pt x="165059" y="254000"/>
                </a:lnTo>
                <a:lnTo>
                  <a:pt x="163178" y="266700"/>
                </a:lnTo>
                <a:lnTo>
                  <a:pt x="163178" y="330200"/>
                </a:lnTo>
                <a:lnTo>
                  <a:pt x="690480" y="330200"/>
                </a:lnTo>
                <a:lnTo>
                  <a:pt x="690480" y="266700"/>
                </a:lnTo>
                <a:lnTo>
                  <a:pt x="688599" y="254000"/>
                </a:lnTo>
                <a:close/>
              </a:path>
              <a:path w="854075" h="1270000">
                <a:moveTo>
                  <a:pt x="132217" y="292100"/>
                </a:moveTo>
                <a:lnTo>
                  <a:pt x="9323" y="292100"/>
                </a:lnTo>
                <a:lnTo>
                  <a:pt x="4929" y="304800"/>
                </a:lnTo>
                <a:lnTo>
                  <a:pt x="136611" y="304800"/>
                </a:lnTo>
                <a:lnTo>
                  <a:pt x="132217" y="292100"/>
                </a:lnTo>
                <a:close/>
              </a:path>
              <a:path w="854075" h="1270000">
                <a:moveTo>
                  <a:pt x="844334" y="292100"/>
                </a:moveTo>
                <a:lnTo>
                  <a:pt x="721439" y="292100"/>
                </a:lnTo>
                <a:lnTo>
                  <a:pt x="717045" y="304800"/>
                </a:lnTo>
                <a:lnTo>
                  <a:pt x="848728" y="304800"/>
                </a:lnTo>
                <a:lnTo>
                  <a:pt x="844334" y="292100"/>
                </a:lnTo>
                <a:close/>
              </a:path>
              <a:path w="854075" h="1270000">
                <a:moveTo>
                  <a:pt x="675851" y="241300"/>
                </a:moveTo>
                <a:lnTo>
                  <a:pt x="177806" y="241300"/>
                </a:lnTo>
                <a:lnTo>
                  <a:pt x="170191" y="254000"/>
                </a:lnTo>
                <a:lnTo>
                  <a:pt x="683467" y="254000"/>
                </a:lnTo>
                <a:lnTo>
                  <a:pt x="675851" y="241300"/>
                </a:lnTo>
                <a:close/>
              </a:path>
              <a:path w="854075" h="1270000">
                <a:moveTo>
                  <a:pt x="578632" y="152400"/>
                </a:moveTo>
                <a:lnTo>
                  <a:pt x="275026" y="152400"/>
                </a:lnTo>
                <a:lnTo>
                  <a:pt x="279395" y="165100"/>
                </a:lnTo>
                <a:lnTo>
                  <a:pt x="279395" y="241300"/>
                </a:lnTo>
                <a:lnTo>
                  <a:pt x="574263" y="241300"/>
                </a:lnTo>
                <a:lnTo>
                  <a:pt x="574263" y="165100"/>
                </a:lnTo>
                <a:lnTo>
                  <a:pt x="578632" y="152400"/>
                </a:lnTo>
                <a:close/>
              </a:path>
              <a:path w="854075" h="1270000">
                <a:moveTo>
                  <a:pt x="352279" y="88900"/>
                </a:moveTo>
                <a:lnTo>
                  <a:pt x="245991" y="88900"/>
                </a:lnTo>
                <a:lnTo>
                  <a:pt x="245991" y="152400"/>
                </a:lnTo>
                <a:lnTo>
                  <a:pt x="341250" y="152400"/>
                </a:lnTo>
                <a:lnTo>
                  <a:pt x="333816" y="139700"/>
                </a:lnTo>
                <a:lnTo>
                  <a:pt x="331091" y="127000"/>
                </a:lnTo>
                <a:lnTo>
                  <a:pt x="333816" y="114300"/>
                </a:lnTo>
                <a:lnTo>
                  <a:pt x="341250" y="101600"/>
                </a:lnTo>
                <a:lnTo>
                  <a:pt x="352279" y="88900"/>
                </a:lnTo>
                <a:close/>
              </a:path>
              <a:path w="854075" h="1270000">
                <a:moveTo>
                  <a:pt x="474361" y="88900"/>
                </a:moveTo>
                <a:lnTo>
                  <a:pt x="379296" y="88900"/>
                </a:lnTo>
                <a:lnTo>
                  <a:pt x="390324" y="101600"/>
                </a:lnTo>
                <a:lnTo>
                  <a:pt x="397758" y="114300"/>
                </a:lnTo>
                <a:lnTo>
                  <a:pt x="400484" y="127000"/>
                </a:lnTo>
                <a:lnTo>
                  <a:pt x="397758" y="139700"/>
                </a:lnTo>
                <a:lnTo>
                  <a:pt x="390323" y="152400"/>
                </a:lnTo>
                <a:lnTo>
                  <a:pt x="463334" y="152400"/>
                </a:lnTo>
                <a:lnTo>
                  <a:pt x="455900" y="139700"/>
                </a:lnTo>
                <a:lnTo>
                  <a:pt x="453174" y="127000"/>
                </a:lnTo>
                <a:lnTo>
                  <a:pt x="455900" y="114300"/>
                </a:lnTo>
                <a:lnTo>
                  <a:pt x="463333" y="101600"/>
                </a:lnTo>
                <a:lnTo>
                  <a:pt x="474361" y="88900"/>
                </a:lnTo>
                <a:close/>
              </a:path>
              <a:path w="854075" h="1270000">
                <a:moveTo>
                  <a:pt x="607667" y="88900"/>
                </a:moveTo>
                <a:lnTo>
                  <a:pt x="501379" y="88900"/>
                </a:lnTo>
                <a:lnTo>
                  <a:pt x="512407" y="101600"/>
                </a:lnTo>
                <a:lnTo>
                  <a:pt x="519841" y="114300"/>
                </a:lnTo>
                <a:lnTo>
                  <a:pt x="522566" y="127000"/>
                </a:lnTo>
                <a:lnTo>
                  <a:pt x="519840" y="139700"/>
                </a:lnTo>
                <a:lnTo>
                  <a:pt x="512406" y="152400"/>
                </a:lnTo>
                <a:lnTo>
                  <a:pt x="607667" y="152400"/>
                </a:lnTo>
                <a:lnTo>
                  <a:pt x="607667" y="88900"/>
                </a:lnTo>
                <a:close/>
              </a:path>
              <a:path w="854075" h="1270000">
                <a:moveTo>
                  <a:pt x="572421" y="12700"/>
                </a:moveTo>
                <a:lnTo>
                  <a:pt x="281237" y="12700"/>
                </a:lnTo>
                <a:lnTo>
                  <a:pt x="279395" y="25400"/>
                </a:lnTo>
                <a:lnTo>
                  <a:pt x="279395" y="88900"/>
                </a:lnTo>
                <a:lnTo>
                  <a:pt x="574263" y="88900"/>
                </a:lnTo>
                <a:lnTo>
                  <a:pt x="574263" y="25400"/>
                </a:lnTo>
                <a:lnTo>
                  <a:pt x="572421" y="12700"/>
                </a:lnTo>
                <a:close/>
              </a:path>
              <a:path w="854075" h="1270000">
                <a:moveTo>
                  <a:pt x="559940" y="0"/>
                </a:moveTo>
                <a:lnTo>
                  <a:pt x="293719" y="0"/>
                </a:lnTo>
                <a:lnTo>
                  <a:pt x="286262" y="12700"/>
                </a:lnTo>
                <a:lnTo>
                  <a:pt x="567397" y="12700"/>
                </a:lnTo>
                <a:lnTo>
                  <a:pt x="5599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14240" y="4189391"/>
            <a:ext cx="9676773" cy="157063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481217" y="2335337"/>
            <a:ext cx="7142819" cy="262890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481217" y="2332141"/>
            <a:ext cx="7143115" cy="2217420"/>
          </a:xfrm>
          <a:custGeom>
            <a:avLst/>
            <a:gdLst/>
            <a:ahLst/>
            <a:cxnLst/>
            <a:rect l="l" t="t" r="r" b="b"/>
            <a:pathLst>
              <a:path w="7143115" h="2217420">
                <a:moveTo>
                  <a:pt x="2174753" y="0"/>
                </a:moveTo>
                <a:lnTo>
                  <a:pt x="2125299" y="2187"/>
                </a:lnTo>
                <a:lnTo>
                  <a:pt x="2076462" y="8694"/>
                </a:lnTo>
                <a:lnTo>
                  <a:pt x="2028519" y="19433"/>
                </a:lnTo>
                <a:lnTo>
                  <a:pt x="1981745" y="34319"/>
                </a:lnTo>
                <a:lnTo>
                  <a:pt x="1936416" y="53266"/>
                </a:lnTo>
                <a:lnTo>
                  <a:pt x="1892809" y="76188"/>
                </a:lnTo>
                <a:lnTo>
                  <a:pt x="1851199" y="102999"/>
                </a:lnTo>
                <a:lnTo>
                  <a:pt x="1813919" y="130852"/>
                </a:lnTo>
                <a:lnTo>
                  <a:pt x="1775070" y="162438"/>
                </a:lnTo>
                <a:lnTo>
                  <a:pt x="1734970" y="197193"/>
                </a:lnTo>
                <a:lnTo>
                  <a:pt x="1693940" y="234554"/>
                </a:lnTo>
                <a:lnTo>
                  <a:pt x="1652300" y="273956"/>
                </a:lnTo>
                <a:lnTo>
                  <a:pt x="1610372" y="314837"/>
                </a:lnTo>
                <a:lnTo>
                  <a:pt x="1568475" y="356631"/>
                </a:lnTo>
                <a:lnTo>
                  <a:pt x="1526929" y="398775"/>
                </a:lnTo>
                <a:lnTo>
                  <a:pt x="1486055" y="440705"/>
                </a:lnTo>
                <a:lnTo>
                  <a:pt x="1446174" y="481857"/>
                </a:lnTo>
                <a:lnTo>
                  <a:pt x="1407606" y="521668"/>
                </a:lnTo>
                <a:lnTo>
                  <a:pt x="1370670" y="559572"/>
                </a:lnTo>
                <a:lnTo>
                  <a:pt x="1335688" y="595007"/>
                </a:lnTo>
                <a:lnTo>
                  <a:pt x="1302980" y="627409"/>
                </a:lnTo>
                <a:lnTo>
                  <a:pt x="1272866" y="656213"/>
                </a:lnTo>
                <a:lnTo>
                  <a:pt x="1221701" y="700773"/>
                </a:lnTo>
                <a:lnTo>
                  <a:pt x="1165872" y="735872"/>
                </a:lnTo>
                <a:lnTo>
                  <a:pt x="1128784" y="752788"/>
                </a:lnTo>
                <a:lnTo>
                  <a:pt x="1090165" y="765425"/>
                </a:lnTo>
                <a:lnTo>
                  <a:pt x="1050151" y="773059"/>
                </a:lnTo>
                <a:lnTo>
                  <a:pt x="362179" y="918602"/>
                </a:lnTo>
                <a:lnTo>
                  <a:pt x="314117" y="929619"/>
                </a:lnTo>
                <a:lnTo>
                  <a:pt x="270645" y="949886"/>
                </a:lnTo>
                <a:lnTo>
                  <a:pt x="232782" y="978239"/>
                </a:lnTo>
                <a:lnTo>
                  <a:pt x="201552" y="1013514"/>
                </a:lnTo>
                <a:lnTo>
                  <a:pt x="177973" y="1054548"/>
                </a:lnTo>
                <a:lnTo>
                  <a:pt x="163068" y="1100175"/>
                </a:lnTo>
                <a:lnTo>
                  <a:pt x="157858" y="1149233"/>
                </a:lnTo>
                <a:lnTo>
                  <a:pt x="157298" y="1433602"/>
                </a:lnTo>
                <a:lnTo>
                  <a:pt x="127630" y="1433602"/>
                </a:lnTo>
                <a:lnTo>
                  <a:pt x="77973" y="1443639"/>
                </a:lnTo>
                <a:lnTo>
                  <a:pt x="37402" y="1471004"/>
                </a:lnTo>
                <a:lnTo>
                  <a:pt x="10037" y="1511575"/>
                </a:lnTo>
                <a:lnTo>
                  <a:pt x="0" y="1561232"/>
                </a:lnTo>
                <a:lnTo>
                  <a:pt x="0" y="2081829"/>
                </a:lnTo>
                <a:lnTo>
                  <a:pt x="10037" y="2131486"/>
                </a:lnTo>
                <a:lnTo>
                  <a:pt x="37402" y="2172058"/>
                </a:lnTo>
                <a:lnTo>
                  <a:pt x="77973" y="2199423"/>
                </a:lnTo>
                <a:lnTo>
                  <a:pt x="127630" y="2209460"/>
                </a:lnTo>
                <a:lnTo>
                  <a:pt x="434390" y="2209460"/>
                </a:lnTo>
                <a:lnTo>
                  <a:pt x="704765" y="2209460"/>
                </a:lnTo>
                <a:lnTo>
                  <a:pt x="698709" y="2175582"/>
                </a:lnTo>
                <a:lnTo>
                  <a:pt x="694328" y="2141068"/>
                </a:lnTo>
                <a:lnTo>
                  <a:pt x="691667" y="2106044"/>
                </a:lnTo>
                <a:lnTo>
                  <a:pt x="690771" y="2070634"/>
                </a:lnTo>
                <a:lnTo>
                  <a:pt x="692490" y="2021754"/>
                </a:lnTo>
                <a:lnTo>
                  <a:pt x="697571" y="1973807"/>
                </a:lnTo>
                <a:lnTo>
                  <a:pt x="705897" y="1926907"/>
                </a:lnTo>
                <a:lnTo>
                  <a:pt x="717353" y="1881169"/>
                </a:lnTo>
                <a:lnTo>
                  <a:pt x="731822" y="1836710"/>
                </a:lnTo>
                <a:lnTo>
                  <a:pt x="749190" y="1793644"/>
                </a:lnTo>
                <a:lnTo>
                  <a:pt x="769338" y="1752087"/>
                </a:lnTo>
                <a:lnTo>
                  <a:pt x="792153" y="1712155"/>
                </a:lnTo>
                <a:lnTo>
                  <a:pt x="817516" y="1673962"/>
                </a:lnTo>
                <a:lnTo>
                  <a:pt x="845314" y="1637624"/>
                </a:lnTo>
                <a:lnTo>
                  <a:pt x="875430" y="1603258"/>
                </a:lnTo>
                <a:lnTo>
                  <a:pt x="907747" y="1570977"/>
                </a:lnTo>
                <a:lnTo>
                  <a:pt x="942150" y="1540898"/>
                </a:lnTo>
                <a:lnTo>
                  <a:pt x="978522" y="1513135"/>
                </a:lnTo>
                <a:lnTo>
                  <a:pt x="1016749" y="1487805"/>
                </a:lnTo>
                <a:lnTo>
                  <a:pt x="1056714" y="1465023"/>
                </a:lnTo>
                <a:lnTo>
                  <a:pt x="1098300" y="1444904"/>
                </a:lnTo>
                <a:lnTo>
                  <a:pt x="1141392" y="1427564"/>
                </a:lnTo>
                <a:lnTo>
                  <a:pt x="1185875" y="1413117"/>
                </a:lnTo>
                <a:lnTo>
                  <a:pt x="1231631" y="1401680"/>
                </a:lnTo>
                <a:lnTo>
                  <a:pt x="1278545" y="1393368"/>
                </a:lnTo>
                <a:lnTo>
                  <a:pt x="1326501" y="1388296"/>
                </a:lnTo>
                <a:lnTo>
                  <a:pt x="1375384" y="1386580"/>
                </a:lnTo>
                <a:lnTo>
                  <a:pt x="1424266" y="1388297"/>
                </a:lnTo>
                <a:lnTo>
                  <a:pt x="1472223" y="1393369"/>
                </a:lnTo>
                <a:lnTo>
                  <a:pt x="1519137" y="1401681"/>
                </a:lnTo>
                <a:lnTo>
                  <a:pt x="1564893" y="1413118"/>
                </a:lnTo>
                <a:lnTo>
                  <a:pt x="1609375" y="1427565"/>
                </a:lnTo>
                <a:lnTo>
                  <a:pt x="1652468" y="1444905"/>
                </a:lnTo>
                <a:lnTo>
                  <a:pt x="1694054" y="1465024"/>
                </a:lnTo>
                <a:lnTo>
                  <a:pt x="1734019" y="1487806"/>
                </a:lnTo>
                <a:lnTo>
                  <a:pt x="1772245" y="1513136"/>
                </a:lnTo>
                <a:lnTo>
                  <a:pt x="1808618" y="1540899"/>
                </a:lnTo>
                <a:lnTo>
                  <a:pt x="1843021" y="1570978"/>
                </a:lnTo>
                <a:lnTo>
                  <a:pt x="1875338" y="1603259"/>
                </a:lnTo>
                <a:lnTo>
                  <a:pt x="1905454" y="1637625"/>
                </a:lnTo>
                <a:lnTo>
                  <a:pt x="1933251" y="1673963"/>
                </a:lnTo>
                <a:lnTo>
                  <a:pt x="1958615" y="1712156"/>
                </a:lnTo>
                <a:lnTo>
                  <a:pt x="1981430" y="1752088"/>
                </a:lnTo>
                <a:lnTo>
                  <a:pt x="2001578" y="1793645"/>
                </a:lnTo>
                <a:lnTo>
                  <a:pt x="2018946" y="1836710"/>
                </a:lnTo>
                <a:lnTo>
                  <a:pt x="2033415" y="1881170"/>
                </a:lnTo>
                <a:lnTo>
                  <a:pt x="2044871" y="1926907"/>
                </a:lnTo>
                <a:lnTo>
                  <a:pt x="2053197" y="1973807"/>
                </a:lnTo>
                <a:lnTo>
                  <a:pt x="2058278" y="2021755"/>
                </a:lnTo>
                <a:lnTo>
                  <a:pt x="2059998" y="2070634"/>
                </a:lnTo>
                <a:lnTo>
                  <a:pt x="2059101" y="2106041"/>
                </a:lnTo>
                <a:lnTo>
                  <a:pt x="2056440" y="2141061"/>
                </a:lnTo>
                <a:lnTo>
                  <a:pt x="2052059" y="2175574"/>
                </a:lnTo>
                <a:lnTo>
                  <a:pt x="2046003" y="2209460"/>
                </a:lnTo>
                <a:lnTo>
                  <a:pt x="5014527" y="2209460"/>
                </a:lnTo>
                <a:lnTo>
                  <a:pt x="5008472" y="2175582"/>
                </a:lnTo>
                <a:lnTo>
                  <a:pt x="5004091" y="2141068"/>
                </a:lnTo>
                <a:lnTo>
                  <a:pt x="5001430" y="2106044"/>
                </a:lnTo>
                <a:lnTo>
                  <a:pt x="5000533" y="2070634"/>
                </a:lnTo>
                <a:lnTo>
                  <a:pt x="5002249" y="2021754"/>
                </a:lnTo>
                <a:lnTo>
                  <a:pt x="5007321" y="1973807"/>
                </a:lnTo>
                <a:lnTo>
                  <a:pt x="5015634" y="1926907"/>
                </a:lnTo>
                <a:lnTo>
                  <a:pt x="5027071" y="1881169"/>
                </a:lnTo>
                <a:lnTo>
                  <a:pt x="5041517" y="1836710"/>
                </a:lnTo>
                <a:lnTo>
                  <a:pt x="5058858" y="1793644"/>
                </a:lnTo>
                <a:lnTo>
                  <a:pt x="5078977" y="1752087"/>
                </a:lnTo>
                <a:lnTo>
                  <a:pt x="5101759" y="1712155"/>
                </a:lnTo>
                <a:lnTo>
                  <a:pt x="5127089" y="1673962"/>
                </a:lnTo>
                <a:lnTo>
                  <a:pt x="5154852" y="1637624"/>
                </a:lnTo>
                <a:lnTo>
                  <a:pt x="5184931" y="1603258"/>
                </a:lnTo>
                <a:lnTo>
                  <a:pt x="5217212" y="1570977"/>
                </a:lnTo>
                <a:lnTo>
                  <a:pt x="5251578" y="1540898"/>
                </a:lnTo>
                <a:lnTo>
                  <a:pt x="5287916" y="1513135"/>
                </a:lnTo>
                <a:lnTo>
                  <a:pt x="5326108" y="1487805"/>
                </a:lnTo>
                <a:lnTo>
                  <a:pt x="5366041" y="1465023"/>
                </a:lnTo>
                <a:lnTo>
                  <a:pt x="5407598" y="1444904"/>
                </a:lnTo>
                <a:lnTo>
                  <a:pt x="5450663" y="1427564"/>
                </a:lnTo>
                <a:lnTo>
                  <a:pt x="5495123" y="1413117"/>
                </a:lnTo>
                <a:lnTo>
                  <a:pt x="5540860" y="1401680"/>
                </a:lnTo>
                <a:lnTo>
                  <a:pt x="5587760" y="1393368"/>
                </a:lnTo>
                <a:lnTo>
                  <a:pt x="5635707" y="1388296"/>
                </a:lnTo>
                <a:lnTo>
                  <a:pt x="5684587" y="1386580"/>
                </a:lnTo>
                <a:lnTo>
                  <a:pt x="5733469" y="1388297"/>
                </a:lnTo>
                <a:lnTo>
                  <a:pt x="5781425" y="1393369"/>
                </a:lnTo>
                <a:lnTo>
                  <a:pt x="5828340" y="1401681"/>
                </a:lnTo>
                <a:lnTo>
                  <a:pt x="5874096" y="1413118"/>
                </a:lnTo>
                <a:lnTo>
                  <a:pt x="5918578" y="1427565"/>
                </a:lnTo>
                <a:lnTo>
                  <a:pt x="5961671" y="1444905"/>
                </a:lnTo>
                <a:lnTo>
                  <a:pt x="6003257" y="1465024"/>
                </a:lnTo>
                <a:lnTo>
                  <a:pt x="6043222" y="1487806"/>
                </a:lnTo>
                <a:lnTo>
                  <a:pt x="6081448" y="1513136"/>
                </a:lnTo>
                <a:lnTo>
                  <a:pt x="6117821" y="1540899"/>
                </a:lnTo>
                <a:lnTo>
                  <a:pt x="6152224" y="1570978"/>
                </a:lnTo>
                <a:lnTo>
                  <a:pt x="6184541" y="1603259"/>
                </a:lnTo>
                <a:lnTo>
                  <a:pt x="6214656" y="1637625"/>
                </a:lnTo>
                <a:lnTo>
                  <a:pt x="6242454" y="1673963"/>
                </a:lnTo>
                <a:lnTo>
                  <a:pt x="6267818" y="1712156"/>
                </a:lnTo>
                <a:lnTo>
                  <a:pt x="6290632" y="1752088"/>
                </a:lnTo>
                <a:lnTo>
                  <a:pt x="6310781" y="1793645"/>
                </a:lnTo>
                <a:lnTo>
                  <a:pt x="6328148" y="1836710"/>
                </a:lnTo>
                <a:lnTo>
                  <a:pt x="6342617" y="1881170"/>
                </a:lnTo>
                <a:lnTo>
                  <a:pt x="6354073" y="1926907"/>
                </a:lnTo>
                <a:lnTo>
                  <a:pt x="6362399" y="1973807"/>
                </a:lnTo>
                <a:lnTo>
                  <a:pt x="6367480" y="2021755"/>
                </a:lnTo>
                <a:lnTo>
                  <a:pt x="6369199" y="2070634"/>
                </a:lnTo>
                <a:lnTo>
                  <a:pt x="6368194" y="2108114"/>
                </a:lnTo>
                <a:lnTo>
                  <a:pt x="6365211" y="2145120"/>
                </a:lnTo>
                <a:lnTo>
                  <a:pt x="6360304" y="2181548"/>
                </a:lnTo>
                <a:lnTo>
                  <a:pt x="6353525" y="2217296"/>
                </a:lnTo>
                <a:lnTo>
                  <a:pt x="6708988" y="2217296"/>
                </a:lnTo>
                <a:lnTo>
                  <a:pt x="6922264" y="2217296"/>
                </a:lnTo>
                <a:lnTo>
                  <a:pt x="7015748" y="2217296"/>
                </a:lnTo>
                <a:lnTo>
                  <a:pt x="7065324" y="2207259"/>
                </a:lnTo>
                <a:lnTo>
                  <a:pt x="7105702" y="2179894"/>
                </a:lnTo>
                <a:lnTo>
                  <a:pt x="7132871" y="2139323"/>
                </a:lnTo>
                <a:lnTo>
                  <a:pt x="7142819" y="2089667"/>
                </a:lnTo>
                <a:lnTo>
                  <a:pt x="7142819" y="1569069"/>
                </a:lnTo>
                <a:lnTo>
                  <a:pt x="7132884" y="1519405"/>
                </a:lnTo>
                <a:lnTo>
                  <a:pt x="7105709" y="1478834"/>
                </a:lnTo>
                <a:lnTo>
                  <a:pt x="7065322" y="1451473"/>
                </a:lnTo>
                <a:lnTo>
                  <a:pt x="7015748" y="1441438"/>
                </a:lnTo>
                <a:lnTo>
                  <a:pt x="6984960" y="1441438"/>
                </a:lnTo>
                <a:lnTo>
                  <a:pt x="6984960" y="1285260"/>
                </a:lnTo>
                <a:lnTo>
                  <a:pt x="6976393" y="1236161"/>
                </a:lnTo>
                <a:lnTo>
                  <a:pt x="6952533" y="1194084"/>
                </a:lnTo>
                <a:lnTo>
                  <a:pt x="6916058" y="1162328"/>
                </a:lnTo>
                <a:lnTo>
                  <a:pt x="6869645" y="1144194"/>
                </a:lnTo>
                <a:lnTo>
                  <a:pt x="6805702" y="1131332"/>
                </a:lnTo>
                <a:lnTo>
                  <a:pt x="6728602" y="1115963"/>
                </a:lnTo>
                <a:lnTo>
                  <a:pt x="6685680" y="1107446"/>
                </a:lnTo>
                <a:lnTo>
                  <a:pt x="6640143" y="1098434"/>
                </a:lnTo>
                <a:lnTo>
                  <a:pt x="6592215" y="1088968"/>
                </a:lnTo>
                <a:lnTo>
                  <a:pt x="6542123" y="1079092"/>
                </a:lnTo>
                <a:lnTo>
                  <a:pt x="6490089" y="1068849"/>
                </a:lnTo>
                <a:lnTo>
                  <a:pt x="6436340" y="1058283"/>
                </a:lnTo>
                <a:lnTo>
                  <a:pt x="6381099" y="1047437"/>
                </a:lnTo>
                <a:lnTo>
                  <a:pt x="6324592" y="1036354"/>
                </a:lnTo>
                <a:lnTo>
                  <a:pt x="6267044" y="1025078"/>
                </a:lnTo>
                <a:lnTo>
                  <a:pt x="6208678" y="1013652"/>
                </a:lnTo>
                <a:lnTo>
                  <a:pt x="6149721" y="1002119"/>
                </a:lnTo>
                <a:lnTo>
                  <a:pt x="6090396" y="990523"/>
                </a:lnTo>
                <a:lnTo>
                  <a:pt x="6030929" y="978906"/>
                </a:lnTo>
                <a:lnTo>
                  <a:pt x="5971543" y="967313"/>
                </a:lnTo>
                <a:lnTo>
                  <a:pt x="5912465" y="955787"/>
                </a:lnTo>
                <a:lnTo>
                  <a:pt x="5853919" y="944371"/>
                </a:lnTo>
                <a:lnTo>
                  <a:pt x="5796129" y="933108"/>
                </a:lnTo>
                <a:lnTo>
                  <a:pt x="5739321" y="922041"/>
                </a:lnTo>
                <a:lnTo>
                  <a:pt x="5683718" y="911215"/>
                </a:lnTo>
                <a:lnTo>
                  <a:pt x="5629547" y="900671"/>
                </a:lnTo>
                <a:lnTo>
                  <a:pt x="5577031" y="890455"/>
                </a:lnTo>
                <a:lnTo>
                  <a:pt x="5526395" y="880608"/>
                </a:lnTo>
                <a:lnTo>
                  <a:pt x="5477865" y="871175"/>
                </a:lnTo>
                <a:lnTo>
                  <a:pt x="5431664" y="862198"/>
                </a:lnTo>
                <a:lnTo>
                  <a:pt x="5388018" y="853721"/>
                </a:lnTo>
                <a:lnTo>
                  <a:pt x="5347152" y="845787"/>
                </a:lnTo>
                <a:lnTo>
                  <a:pt x="5309290" y="838440"/>
                </a:lnTo>
                <a:lnTo>
                  <a:pt x="5243478" y="825678"/>
                </a:lnTo>
                <a:lnTo>
                  <a:pt x="5194127" y="812386"/>
                </a:lnTo>
                <a:lnTo>
                  <a:pt x="5147635" y="792295"/>
                </a:lnTo>
                <a:lnTo>
                  <a:pt x="5104563" y="765665"/>
                </a:lnTo>
                <a:lnTo>
                  <a:pt x="5065467" y="732754"/>
                </a:lnTo>
                <a:lnTo>
                  <a:pt x="5037088" y="705096"/>
                </a:lnTo>
                <a:lnTo>
                  <a:pt x="5005322" y="674139"/>
                </a:lnTo>
                <a:lnTo>
                  <a:pt x="4970634" y="640336"/>
                </a:lnTo>
                <a:lnTo>
                  <a:pt x="4933489" y="604139"/>
                </a:lnTo>
                <a:lnTo>
                  <a:pt x="4894352" y="565999"/>
                </a:lnTo>
                <a:lnTo>
                  <a:pt x="4853688" y="526370"/>
                </a:lnTo>
                <a:lnTo>
                  <a:pt x="4811961" y="485703"/>
                </a:lnTo>
                <a:lnTo>
                  <a:pt x="4769636" y="444452"/>
                </a:lnTo>
                <a:lnTo>
                  <a:pt x="4727179" y="403067"/>
                </a:lnTo>
                <a:lnTo>
                  <a:pt x="4685053" y="362001"/>
                </a:lnTo>
                <a:lnTo>
                  <a:pt x="4643724" y="321707"/>
                </a:lnTo>
                <a:lnTo>
                  <a:pt x="4603657" y="282637"/>
                </a:lnTo>
                <a:lnTo>
                  <a:pt x="4565316" y="245243"/>
                </a:lnTo>
                <a:lnTo>
                  <a:pt x="4529166" y="209977"/>
                </a:lnTo>
                <a:lnTo>
                  <a:pt x="4495672" y="177292"/>
                </a:lnTo>
                <a:lnTo>
                  <a:pt x="4465299" y="147640"/>
                </a:lnTo>
                <a:lnTo>
                  <a:pt x="4438511" y="121472"/>
                </a:lnTo>
                <a:lnTo>
                  <a:pt x="4401582" y="89768"/>
                </a:lnTo>
                <a:lnTo>
                  <a:pt x="4360555" y="62703"/>
                </a:lnTo>
                <a:lnTo>
                  <a:pt x="4315694" y="40362"/>
                </a:lnTo>
                <a:lnTo>
                  <a:pt x="4267264" y="22834"/>
                </a:lnTo>
                <a:lnTo>
                  <a:pt x="4215529" y="10207"/>
                </a:lnTo>
                <a:lnTo>
                  <a:pt x="4160754" y="2566"/>
                </a:lnTo>
                <a:lnTo>
                  <a:pt x="4103202" y="0"/>
                </a:lnTo>
                <a:lnTo>
                  <a:pt x="2881198" y="0"/>
                </a:lnTo>
                <a:lnTo>
                  <a:pt x="2174753"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372287" y="2515750"/>
            <a:ext cx="1139825" cy="661670"/>
          </a:xfrm>
          <a:custGeom>
            <a:avLst/>
            <a:gdLst/>
            <a:ahLst/>
            <a:cxnLst/>
            <a:rect l="l" t="t" r="r" b="b"/>
            <a:pathLst>
              <a:path w="1139825" h="661669">
                <a:moveTo>
                  <a:pt x="456656" y="0"/>
                </a:moveTo>
                <a:lnTo>
                  <a:pt x="1052264" y="0"/>
                </a:lnTo>
                <a:lnTo>
                  <a:pt x="1076701" y="4762"/>
                </a:lnTo>
                <a:lnTo>
                  <a:pt x="1096852" y="17830"/>
                </a:lnTo>
                <a:lnTo>
                  <a:pt x="1110803" y="37377"/>
                </a:lnTo>
                <a:lnTo>
                  <a:pt x="1116639" y="61576"/>
                </a:lnTo>
                <a:lnTo>
                  <a:pt x="1139589" y="581613"/>
                </a:lnTo>
                <a:lnTo>
                  <a:pt x="1134554" y="612530"/>
                </a:lnTo>
                <a:lnTo>
                  <a:pt x="1118333" y="638001"/>
                </a:lnTo>
                <a:lnTo>
                  <a:pt x="1093568" y="655291"/>
                </a:lnTo>
                <a:lnTo>
                  <a:pt x="1062900" y="661662"/>
                </a:lnTo>
                <a:lnTo>
                  <a:pt x="70406" y="661662"/>
                </a:lnTo>
                <a:lnTo>
                  <a:pt x="36520" y="653137"/>
                </a:lnTo>
                <a:lnTo>
                  <a:pt x="11886" y="630905"/>
                </a:lnTo>
                <a:lnTo>
                  <a:pt x="0" y="599981"/>
                </a:lnTo>
                <a:lnTo>
                  <a:pt x="4352" y="565379"/>
                </a:lnTo>
                <a:lnTo>
                  <a:pt x="212590" y="150581"/>
                </a:lnTo>
                <a:lnTo>
                  <a:pt x="239595" y="107351"/>
                </a:lnTo>
                <a:lnTo>
                  <a:pt x="273510" y="70485"/>
                </a:lnTo>
                <a:lnTo>
                  <a:pt x="313255" y="40649"/>
                </a:lnTo>
                <a:lnTo>
                  <a:pt x="357749" y="18511"/>
                </a:lnTo>
                <a:lnTo>
                  <a:pt x="405910" y="4738"/>
                </a:lnTo>
                <a:lnTo>
                  <a:pt x="456656"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715078" y="2515750"/>
            <a:ext cx="1520190" cy="661670"/>
          </a:xfrm>
          <a:custGeom>
            <a:avLst/>
            <a:gdLst/>
            <a:ahLst/>
            <a:cxnLst/>
            <a:rect l="l" t="t" r="r" b="b"/>
            <a:pathLst>
              <a:path w="1520189" h="661669">
                <a:moveTo>
                  <a:pt x="59896" y="0"/>
                </a:moveTo>
                <a:lnTo>
                  <a:pt x="907967" y="0"/>
                </a:lnTo>
                <a:lnTo>
                  <a:pt x="963460" y="3989"/>
                </a:lnTo>
                <a:lnTo>
                  <a:pt x="1014332" y="15776"/>
                </a:lnTo>
                <a:lnTo>
                  <a:pt x="1059960" y="35084"/>
                </a:lnTo>
                <a:lnTo>
                  <a:pt x="1099723" y="61637"/>
                </a:lnTo>
                <a:lnTo>
                  <a:pt x="1132999" y="95162"/>
                </a:lnTo>
                <a:lnTo>
                  <a:pt x="1512530" y="564820"/>
                </a:lnTo>
                <a:lnTo>
                  <a:pt x="1519607" y="593849"/>
                </a:lnTo>
                <a:lnTo>
                  <a:pt x="1505386" y="625594"/>
                </a:lnTo>
                <a:lnTo>
                  <a:pt x="1476544" y="651163"/>
                </a:lnTo>
                <a:lnTo>
                  <a:pt x="1439759" y="661662"/>
                </a:lnTo>
                <a:lnTo>
                  <a:pt x="137706" y="661662"/>
                </a:lnTo>
                <a:lnTo>
                  <a:pt x="82018" y="641203"/>
                </a:lnTo>
                <a:lnTo>
                  <a:pt x="55418" y="588890"/>
                </a:lnTo>
                <a:lnTo>
                  <a:pt x="0" y="65494"/>
                </a:lnTo>
                <a:lnTo>
                  <a:pt x="2975" y="40940"/>
                </a:lnTo>
                <a:lnTo>
                  <a:pt x="15626" y="20017"/>
                </a:lnTo>
                <a:lnTo>
                  <a:pt x="35437" y="5459"/>
                </a:lnTo>
                <a:lnTo>
                  <a:pt x="59896"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2295700" y="3841873"/>
            <a:ext cx="1122045" cy="1122680"/>
          </a:xfrm>
          <a:custGeom>
            <a:avLst/>
            <a:gdLst/>
            <a:ahLst/>
            <a:cxnLst/>
            <a:rect l="l" t="t" r="r" b="b"/>
            <a:pathLst>
              <a:path w="1122045" h="1122679">
                <a:moveTo>
                  <a:pt x="560901" y="0"/>
                </a:moveTo>
                <a:lnTo>
                  <a:pt x="512493" y="2058"/>
                </a:lnTo>
                <a:lnTo>
                  <a:pt x="465230" y="8120"/>
                </a:lnTo>
                <a:lnTo>
                  <a:pt x="419281" y="18019"/>
                </a:lnTo>
                <a:lnTo>
                  <a:pt x="374814" y="31586"/>
                </a:lnTo>
                <a:lnTo>
                  <a:pt x="331998" y="48652"/>
                </a:lnTo>
                <a:lnTo>
                  <a:pt x="290999" y="69050"/>
                </a:lnTo>
                <a:lnTo>
                  <a:pt x="251988" y="92612"/>
                </a:lnTo>
                <a:lnTo>
                  <a:pt x="215131" y="119169"/>
                </a:lnTo>
                <a:lnTo>
                  <a:pt x="180596" y="148553"/>
                </a:lnTo>
                <a:lnTo>
                  <a:pt x="148553" y="180597"/>
                </a:lnTo>
                <a:lnTo>
                  <a:pt x="119169" y="215131"/>
                </a:lnTo>
                <a:lnTo>
                  <a:pt x="92611" y="251988"/>
                </a:lnTo>
                <a:lnTo>
                  <a:pt x="69050" y="291000"/>
                </a:lnTo>
                <a:lnTo>
                  <a:pt x="48652" y="331999"/>
                </a:lnTo>
                <a:lnTo>
                  <a:pt x="31585" y="374815"/>
                </a:lnTo>
                <a:lnTo>
                  <a:pt x="18019" y="419282"/>
                </a:lnTo>
                <a:lnTo>
                  <a:pt x="8120" y="465231"/>
                </a:lnTo>
                <a:lnTo>
                  <a:pt x="2058" y="512493"/>
                </a:lnTo>
                <a:lnTo>
                  <a:pt x="0" y="560902"/>
                </a:lnTo>
                <a:lnTo>
                  <a:pt x="2058" y="609315"/>
                </a:lnTo>
                <a:lnTo>
                  <a:pt x="8120" y="656590"/>
                </a:lnTo>
                <a:lnTo>
                  <a:pt x="18019" y="702559"/>
                </a:lnTo>
                <a:lnTo>
                  <a:pt x="31585" y="747052"/>
                </a:lnTo>
                <a:lnTo>
                  <a:pt x="48652" y="789901"/>
                </a:lnTo>
                <a:lnTo>
                  <a:pt x="69050" y="830935"/>
                </a:lnTo>
                <a:lnTo>
                  <a:pt x="92612" y="869987"/>
                </a:lnTo>
                <a:lnTo>
                  <a:pt x="119169" y="906886"/>
                </a:lnTo>
                <a:lnTo>
                  <a:pt x="148553" y="941464"/>
                </a:lnTo>
                <a:lnTo>
                  <a:pt x="180596" y="973551"/>
                </a:lnTo>
                <a:lnTo>
                  <a:pt x="215131" y="1002979"/>
                </a:lnTo>
                <a:lnTo>
                  <a:pt x="251988" y="1029579"/>
                </a:lnTo>
                <a:lnTo>
                  <a:pt x="291000" y="1053180"/>
                </a:lnTo>
                <a:lnTo>
                  <a:pt x="331998" y="1073614"/>
                </a:lnTo>
                <a:lnTo>
                  <a:pt x="374814" y="1090713"/>
                </a:lnTo>
                <a:lnTo>
                  <a:pt x="419281" y="1104306"/>
                </a:lnTo>
                <a:lnTo>
                  <a:pt x="465230" y="1114225"/>
                </a:lnTo>
                <a:lnTo>
                  <a:pt x="512493" y="1120300"/>
                </a:lnTo>
                <a:lnTo>
                  <a:pt x="560901" y="1122363"/>
                </a:lnTo>
                <a:lnTo>
                  <a:pt x="609309" y="1120301"/>
                </a:lnTo>
                <a:lnTo>
                  <a:pt x="656572" y="1114225"/>
                </a:lnTo>
                <a:lnTo>
                  <a:pt x="702521" y="1104306"/>
                </a:lnTo>
                <a:lnTo>
                  <a:pt x="746988" y="1090713"/>
                </a:lnTo>
                <a:lnTo>
                  <a:pt x="789804" y="1073615"/>
                </a:lnTo>
                <a:lnTo>
                  <a:pt x="830803" y="1053180"/>
                </a:lnTo>
                <a:lnTo>
                  <a:pt x="869814" y="1029579"/>
                </a:lnTo>
                <a:lnTo>
                  <a:pt x="906671" y="1002980"/>
                </a:lnTo>
                <a:lnTo>
                  <a:pt x="941206" y="973552"/>
                </a:lnTo>
                <a:lnTo>
                  <a:pt x="973249" y="941464"/>
                </a:lnTo>
                <a:lnTo>
                  <a:pt x="1002634" y="906886"/>
                </a:lnTo>
                <a:lnTo>
                  <a:pt x="1029191" y="869987"/>
                </a:lnTo>
                <a:lnTo>
                  <a:pt x="1052753" y="830935"/>
                </a:lnTo>
                <a:lnTo>
                  <a:pt x="1073151" y="789901"/>
                </a:lnTo>
                <a:lnTo>
                  <a:pt x="1090217" y="747052"/>
                </a:lnTo>
                <a:lnTo>
                  <a:pt x="1103784" y="702559"/>
                </a:lnTo>
                <a:lnTo>
                  <a:pt x="1113683" y="656590"/>
                </a:lnTo>
                <a:lnTo>
                  <a:pt x="1119745" y="609315"/>
                </a:lnTo>
                <a:lnTo>
                  <a:pt x="1121803" y="560902"/>
                </a:lnTo>
                <a:lnTo>
                  <a:pt x="1119745" y="512493"/>
                </a:lnTo>
                <a:lnTo>
                  <a:pt x="1113683" y="465231"/>
                </a:lnTo>
                <a:lnTo>
                  <a:pt x="1103784" y="419282"/>
                </a:lnTo>
                <a:lnTo>
                  <a:pt x="1090217" y="374815"/>
                </a:lnTo>
                <a:lnTo>
                  <a:pt x="1073151" y="331999"/>
                </a:lnTo>
                <a:lnTo>
                  <a:pt x="1052753" y="291000"/>
                </a:lnTo>
                <a:lnTo>
                  <a:pt x="1029191" y="251988"/>
                </a:lnTo>
                <a:lnTo>
                  <a:pt x="1002634" y="215131"/>
                </a:lnTo>
                <a:lnTo>
                  <a:pt x="973249" y="180597"/>
                </a:lnTo>
                <a:lnTo>
                  <a:pt x="941206" y="148553"/>
                </a:lnTo>
                <a:lnTo>
                  <a:pt x="906671" y="119169"/>
                </a:lnTo>
                <a:lnTo>
                  <a:pt x="869814" y="92612"/>
                </a:lnTo>
                <a:lnTo>
                  <a:pt x="830803" y="69050"/>
                </a:lnTo>
                <a:lnTo>
                  <a:pt x="789804" y="48652"/>
                </a:lnTo>
                <a:lnTo>
                  <a:pt x="746988" y="31586"/>
                </a:lnTo>
                <a:lnTo>
                  <a:pt x="702521" y="18019"/>
                </a:lnTo>
                <a:lnTo>
                  <a:pt x="656572" y="8120"/>
                </a:lnTo>
                <a:lnTo>
                  <a:pt x="609309" y="2058"/>
                </a:lnTo>
                <a:lnTo>
                  <a:pt x="560901"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6604902" y="3841873"/>
            <a:ext cx="1122680" cy="1122680"/>
          </a:xfrm>
          <a:custGeom>
            <a:avLst/>
            <a:gdLst/>
            <a:ahLst/>
            <a:cxnLst/>
            <a:rect l="l" t="t" r="r" b="b"/>
            <a:pathLst>
              <a:path w="1122679" h="1122679">
                <a:moveTo>
                  <a:pt x="560902" y="0"/>
                </a:moveTo>
                <a:lnTo>
                  <a:pt x="512493" y="2058"/>
                </a:lnTo>
                <a:lnTo>
                  <a:pt x="465231" y="8120"/>
                </a:lnTo>
                <a:lnTo>
                  <a:pt x="419282" y="18019"/>
                </a:lnTo>
                <a:lnTo>
                  <a:pt x="374815" y="31586"/>
                </a:lnTo>
                <a:lnTo>
                  <a:pt x="331999" y="48652"/>
                </a:lnTo>
                <a:lnTo>
                  <a:pt x="291000" y="69050"/>
                </a:lnTo>
                <a:lnTo>
                  <a:pt x="251988" y="92612"/>
                </a:lnTo>
                <a:lnTo>
                  <a:pt x="215131" y="119169"/>
                </a:lnTo>
                <a:lnTo>
                  <a:pt x="180597" y="148553"/>
                </a:lnTo>
                <a:lnTo>
                  <a:pt x="148553" y="180597"/>
                </a:lnTo>
                <a:lnTo>
                  <a:pt x="119169" y="215131"/>
                </a:lnTo>
                <a:lnTo>
                  <a:pt x="92612" y="251988"/>
                </a:lnTo>
                <a:lnTo>
                  <a:pt x="69050" y="291000"/>
                </a:lnTo>
                <a:lnTo>
                  <a:pt x="48652" y="331999"/>
                </a:lnTo>
                <a:lnTo>
                  <a:pt x="31586" y="374815"/>
                </a:lnTo>
                <a:lnTo>
                  <a:pt x="18019" y="419282"/>
                </a:lnTo>
                <a:lnTo>
                  <a:pt x="8120" y="465231"/>
                </a:lnTo>
                <a:lnTo>
                  <a:pt x="2058" y="512493"/>
                </a:lnTo>
                <a:lnTo>
                  <a:pt x="0" y="560902"/>
                </a:lnTo>
                <a:lnTo>
                  <a:pt x="2058" y="609315"/>
                </a:lnTo>
                <a:lnTo>
                  <a:pt x="8120" y="656590"/>
                </a:lnTo>
                <a:lnTo>
                  <a:pt x="18019" y="702559"/>
                </a:lnTo>
                <a:lnTo>
                  <a:pt x="31586" y="747052"/>
                </a:lnTo>
                <a:lnTo>
                  <a:pt x="48652" y="789901"/>
                </a:lnTo>
                <a:lnTo>
                  <a:pt x="69050" y="830935"/>
                </a:lnTo>
                <a:lnTo>
                  <a:pt x="92612" y="869987"/>
                </a:lnTo>
                <a:lnTo>
                  <a:pt x="119169" y="906886"/>
                </a:lnTo>
                <a:lnTo>
                  <a:pt x="148554" y="941464"/>
                </a:lnTo>
                <a:lnTo>
                  <a:pt x="180597" y="973551"/>
                </a:lnTo>
                <a:lnTo>
                  <a:pt x="215132" y="1002979"/>
                </a:lnTo>
                <a:lnTo>
                  <a:pt x="251989" y="1029579"/>
                </a:lnTo>
                <a:lnTo>
                  <a:pt x="291001" y="1053180"/>
                </a:lnTo>
                <a:lnTo>
                  <a:pt x="331999" y="1073614"/>
                </a:lnTo>
                <a:lnTo>
                  <a:pt x="374816" y="1090713"/>
                </a:lnTo>
                <a:lnTo>
                  <a:pt x="419282" y="1104306"/>
                </a:lnTo>
                <a:lnTo>
                  <a:pt x="465231" y="1114225"/>
                </a:lnTo>
                <a:lnTo>
                  <a:pt x="512494" y="1120300"/>
                </a:lnTo>
                <a:lnTo>
                  <a:pt x="560902" y="1122363"/>
                </a:lnTo>
                <a:lnTo>
                  <a:pt x="609315" y="1120301"/>
                </a:lnTo>
                <a:lnTo>
                  <a:pt x="656590" y="1114225"/>
                </a:lnTo>
                <a:lnTo>
                  <a:pt x="702559" y="1104306"/>
                </a:lnTo>
                <a:lnTo>
                  <a:pt x="747052" y="1090713"/>
                </a:lnTo>
                <a:lnTo>
                  <a:pt x="789900" y="1073615"/>
                </a:lnTo>
                <a:lnTo>
                  <a:pt x="830935" y="1053180"/>
                </a:lnTo>
                <a:lnTo>
                  <a:pt x="869986" y="1029579"/>
                </a:lnTo>
                <a:lnTo>
                  <a:pt x="906885" y="1002980"/>
                </a:lnTo>
                <a:lnTo>
                  <a:pt x="941463" y="973552"/>
                </a:lnTo>
                <a:lnTo>
                  <a:pt x="973551" y="941464"/>
                </a:lnTo>
                <a:lnTo>
                  <a:pt x="1002979" y="906886"/>
                </a:lnTo>
                <a:lnTo>
                  <a:pt x="1029578" y="869987"/>
                </a:lnTo>
                <a:lnTo>
                  <a:pt x="1053179" y="830935"/>
                </a:lnTo>
                <a:lnTo>
                  <a:pt x="1073614" y="789901"/>
                </a:lnTo>
                <a:lnTo>
                  <a:pt x="1090712" y="747052"/>
                </a:lnTo>
                <a:lnTo>
                  <a:pt x="1104306" y="702559"/>
                </a:lnTo>
                <a:lnTo>
                  <a:pt x="1114225" y="656590"/>
                </a:lnTo>
                <a:lnTo>
                  <a:pt x="1120300" y="609315"/>
                </a:lnTo>
                <a:lnTo>
                  <a:pt x="1122363" y="560902"/>
                </a:lnTo>
                <a:lnTo>
                  <a:pt x="1120301" y="512493"/>
                </a:lnTo>
                <a:lnTo>
                  <a:pt x="1114225" y="465231"/>
                </a:lnTo>
                <a:lnTo>
                  <a:pt x="1104306" y="419282"/>
                </a:lnTo>
                <a:lnTo>
                  <a:pt x="1090713" y="374815"/>
                </a:lnTo>
                <a:lnTo>
                  <a:pt x="1073615" y="331999"/>
                </a:lnTo>
                <a:lnTo>
                  <a:pt x="1053180" y="291000"/>
                </a:lnTo>
                <a:lnTo>
                  <a:pt x="1029579" y="251988"/>
                </a:lnTo>
                <a:lnTo>
                  <a:pt x="1002980" y="215131"/>
                </a:lnTo>
                <a:lnTo>
                  <a:pt x="973552" y="180597"/>
                </a:lnTo>
                <a:lnTo>
                  <a:pt x="941464" y="148553"/>
                </a:lnTo>
                <a:lnTo>
                  <a:pt x="906886" y="119169"/>
                </a:lnTo>
                <a:lnTo>
                  <a:pt x="869987" y="92612"/>
                </a:lnTo>
                <a:lnTo>
                  <a:pt x="830935" y="69050"/>
                </a:lnTo>
                <a:lnTo>
                  <a:pt x="789901" y="48652"/>
                </a:lnTo>
                <a:lnTo>
                  <a:pt x="747052" y="31586"/>
                </a:lnTo>
                <a:lnTo>
                  <a:pt x="702559" y="18019"/>
                </a:lnTo>
                <a:lnTo>
                  <a:pt x="656590" y="8120"/>
                </a:lnTo>
                <a:lnTo>
                  <a:pt x="609315" y="2058"/>
                </a:lnTo>
                <a:lnTo>
                  <a:pt x="560902"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2592945" y="4139117"/>
            <a:ext cx="527685" cy="527685"/>
          </a:xfrm>
          <a:custGeom>
            <a:avLst/>
            <a:gdLst/>
            <a:ahLst/>
            <a:cxnLst/>
            <a:rect l="l" t="t" r="r" b="b"/>
            <a:pathLst>
              <a:path w="527685" h="527685">
                <a:moveTo>
                  <a:pt x="263656" y="0"/>
                </a:moveTo>
                <a:lnTo>
                  <a:pt x="311035" y="4249"/>
                </a:lnTo>
                <a:lnTo>
                  <a:pt x="355634" y="16501"/>
                </a:lnTo>
                <a:lnTo>
                  <a:pt x="396706" y="36009"/>
                </a:lnTo>
                <a:lnTo>
                  <a:pt x="433506" y="62026"/>
                </a:lnTo>
                <a:lnTo>
                  <a:pt x="465288" y="93808"/>
                </a:lnTo>
                <a:lnTo>
                  <a:pt x="491305" y="130608"/>
                </a:lnTo>
                <a:lnTo>
                  <a:pt x="510813" y="171681"/>
                </a:lnTo>
                <a:lnTo>
                  <a:pt x="523064" y="216279"/>
                </a:lnTo>
                <a:lnTo>
                  <a:pt x="527314" y="263657"/>
                </a:lnTo>
                <a:lnTo>
                  <a:pt x="523065" y="311036"/>
                </a:lnTo>
                <a:lnTo>
                  <a:pt x="510813" y="355634"/>
                </a:lnTo>
                <a:lnTo>
                  <a:pt x="491306" y="396706"/>
                </a:lnTo>
                <a:lnTo>
                  <a:pt x="465288" y="433506"/>
                </a:lnTo>
                <a:lnTo>
                  <a:pt x="433506" y="465287"/>
                </a:lnTo>
                <a:lnTo>
                  <a:pt x="396706" y="491305"/>
                </a:lnTo>
                <a:lnTo>
                  <a:pt x="355634" y="510812"/>
                </a:lnTo>
                <a:lnTo>
                  <a:pt x="311035" y="523064"/>
                </a:lnTo>
                <a:lnTo>
                  <a:pt x="263656" y="527314"/>
                </a:lnTo>
                <a:lnTo>
                  <a:pt x="216278" y="523065"/>
                </a:lnTo>
                <a:lnTo>
                  <a:pt x="171679" y="510813"/>
                </a:lnTo>
                <a:lnTo>
                  <a:pt x="130607" y="491306"/>
                </a:lnTo>
                <a:lnTo>
                  <a:pt x="93808" y="465288"/>
                </a:lnTo>
                <a:lnTo>
                  <a:pt x="62026" y="433507"/>
                </a:lnTo>
                <a:lnTo>
                  <a:pt x="36009" y="396707"/>
                </a:lnTo>
                <a:lnTo>
                  <a:pt x="16501" y="355635"/>
                </a:lnTo>
                <a:lnTo>
                  <a:pt x="4249" y="311036"/>
                </a:lnTo>
                <a:lnTo>
                  <a:pt x="0" y="263657"/>
                </a:lnTo>
                <a:lnTo>
                  <a:pt x="4249" y="216279"/>
                </a:lnTo>
                <a:lnTo>
                  <a:pt x="16501" y="171680"/>
                </a:lnTo>
                <a:lnTo>
                  <a:pt x="36008" y="130608"/>
                </a:lnTo>
                <a:lnTo>
                  <a:pt x="62026" y="93808"/>
                </a:lnTo>
                <a:lnTo>
                  <a:pt x="93807" y="62026"/>
                </a:lnTo>
                <a:lnTo>
                  <a:pt x="130607" y="36008"/>
                </a:lnTo>
                <a:lnTo>
                  <a:pt x="171679" y="16501"/>
                </a:lnTo>
                <a:lnTo>
                  <a:pt x="216278" y="4249"/>
                </a:lnTo>
                <a:lnTo>
                  <a:pt x="263656"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6902146" y="4139117"/>
            <a:ext cx="527685" cy="527685"/>
          </a:xfrm>
          <a:custGeom>
            <a:avLst/>
            <a:gdLst/>
            <a:ahLst/>
            <a:cxnLst/>
            <a:rect l="l" t="t" r="r" b="b"/>
            <a:pathLst>
              <a:path w="527684" h="527685">
                <a:moveTo>
                  <a:pt x="263657" y="0"/>
                </a:moveTo>
                <a:lnTo>
                  <a:pt x="311036" y="4249"/>
                </a:lnTo>
                <a:lnTo>
                  <a:pt x="355634" y="16501"/>
                </a:lnTo>
                <a:lnTo>
                  <a:pt x="396706" y="36009"/>
                </a:lnTo>
                <a:lnTo>
                  <a:pt x="433505" y="62026"/>
                </a:lnTo>
                <a:lnTo>
                  <a:pt x="465287" y="93808"/>
                </a:lnTo>
                <a:lnTo>
                  <a:pt x="491305" y="130608"/>
                </a:lnTo>
                <a:lnTo>
                  <a:pt x="510812" y="171681"/>
                </a:lnTo>
                <a:lnTo>
                  <a:pt x="523064" y="216279"/>
                </a:lnTo>
                <a:lnTo>
                  <a:pt x="527314" y="263657"/>
                </a:lnTo>
                <a:lnTo>
                  <a:pt x="523065" y="311036"/>
                </a:lnTo>
                <a:lnTo>
                  <a:pt x="510813" y="355634"/>
                </a:lnTo>
                <a:lnTo>
                  <a:pt x="491306" y="396706"/>
                </a:lnTo>
                <a:lnTo>
                  <a:pt x="465289" y="433506"/>
                </a:lnTo>
                <a:lnTo>
                  <a:pt x="433507" y="465287"/>
                </a:lnTo>
                <a:lnTo>
                  <a:pt x="396708" y="491305"/>
                </a:lnTo>
                <a:lnTo>
                  <a:pt x="355635" y="510812"/>
                </a:lnTo>
                <a:lnTo>
                  <a:pt x="311037" y="523064"/>
                </a:lnTo>
                <a:lnTo>
                  <a:pt x="263657" y="527314"/>
                </a:lnTo>
                <a:lnTo>
                  <a:pt x="216278" y="523065"/>
                </a:lnTo>
                <a:lnTo>
                  <a:pt x="171680" y="510813"/>
                </a:lnTo>
                <a:lnTo>
                  <a:pt x="130608" y="491306"/>
                </a:lnTo>
                <a:lnTo>
                  <a:pt x="93808" y="465288"/>
                </a:lnTo>
                <a:lnTo>
                  <a:pt x="62026" y="433507"/>
                </a:lnTo>
                <a:lnTo>
                  <a:pt x="36009" y="396707"/>
                </a:lnTo>
                <a:lnTo>
                  <a:pt x="16501" y="355635"/>
                </a:lnTo>
                <a:lnTo>
                  <a:pt x="4249" y="311036"/>
                </a:lnTo>
                <a:lnTo>
                  <a:pt x="0" y="263657"/>
                </a:lnTo>
                <a:lnTo>
                  <a:pt x="4249" y="216279"/>
                </a:lnTo>
                <a:lnTo>
                  <a:pt x="16501" y="171680"/>
                </a:lnTo>
                <a:lnTo>
                  <a:pt x="36008" y="130608"/>
                </a:lnTo>
                <a:lnTo>
                  <a:pt x="62026" y="93808"/>
                </a:lnTo>
                <a:lnTo>
                  <a:pt x="93808" y="62026"/>
                </a:lnTo>
                <a:lnTo>
                  <a:pt x="130608" y="36008"/>
                </a:lnTo>
                <a:lnTo>
                  <a:pt x="171680" y="16501"/>
                </a:lnTo>
                <a:lnTo>
                  <a:pt x="216279" y="4249"/>
                </a:lnTo>
                <a:lnTo>
                  <a:pt x="263657"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a:spLocks noGrp="1"/>
          </p:cNvSpPr>
          <p:nvPr>
            <p:ph type="title"/>
          </p:nvPr>
        </p:nvSpPr>
        <p:spPr>
          <a:xfrm>
            <a:off x="1516049" y="584140"/>
            <a:ext cx="8317865" cy="930275"/>
          </a:xfrm>
          <a:prstGeom prst="rect">
            <a:avLst/>
          </a:prstGeom>
        </p:spPr>
        <p:txBody>
          <a:bodyPr vert="horz" wrap="square" lIns="0" tIns="17145" rIns="0" bIns="0" rtlCol="0">
            <a:spAutoFit/>
          </a:bodyPr>
          <a:lstStyle/>
          <a:p>
            <a:pPr marL="12700">
              <a:lnSpc>
                <a:spcPct val="100000"/>
              </a:lnSpc>
              <a:spcBef>
                <a:spcPts val="135"/>
              </a:spcBef>
            </a:pPr>
            <a:r>
              <a:rPr b="1" spc="-204" dirty="0">
                <a:latin typeface="Trebuchet MS"/>
                <a:cs typeface="Trebuchet MS"/>
              </a:rPr>
              <a:t>Calibration </a:t>
            </a:r>
            <a:r>
              <a:rPr b="1" spc="-325" dirty="0">
                <a:latin typeface="Trebuchet MS"/>
                <a:cs typeface="Trebuchet MS"/>
              </a:rPr>
              <a:t>by</a:t>
            </a:r>
            <a:r>
              <a:rPr b="1" spc="210" dirty="0">
                <a:latin typeface="Trebuchet MS"/>
                <a:cs typeface="Trebuchet MS"/>
              </a:rPr>
              <a:t> </a:t>
            </a:r>
            <a:r>
              <a:rPr b="1" spc="-145" dirty="0">
                <a:latin typeface="Trebuchet MS"/>
                <a:cs typeface="Trebuchet MS"/>
              </a:rPr>
              <a:t>Estimation</a:t>
            </a:r>
          </a:p>
        </p:txBody>
      </p:sp>
      <p:sp>
        <p:nvSpPr>
          <p:cNvPr id="16" name="object 16"/>
          <p:cNvSpPr/>
          <p:nvPr/>
        </p:nvSpPr>
        <p:spPr>
          <a:xfrm>
            <a:off x="2857012" y="4465422"/>
            <a:ext cx="0" cy="1356360"/>
          </a:xfrm>
          <a:custGeom>
            <a:avLst/>
            <a:gdLst/>
            <a:ahLst/>
            <a:cxnLst/>
            <a:rect l="l" t="t" r="r" b="b"/>
            <a:pathLst>
              <a:path h="1356360">
                <a:moveTo>
                  <a:pt x="0" y="0"/>
                </a:moveTo>
                <a:lnTo>
                  <a:pt x="0" y="1356342"/>
                </a:lnTo>
              </a:path>
            </a:pathLst>
          </a:custGeom>
          <a:ln w="31412">
            <a:solidFill>
              <a:srgbClr val="000000"/>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2799422" y="4365949"/>
            <a:ext cx="115179" cy="11517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2886348" y="5398697"/>
            <a:ext cx="478937" cy="17591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3022649" y="5501889"/>
            <a:ext cx="217804"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10" normalizeH="0" baseline="0" noProof="0" dirty="0">
                <a:ln>
                  <a:noFill/>
                </a:ln>
                <a:solidFill>
                  <a:prstClr val="black"/>
                </a:solidFill>
                <a:effectLst/>
                <a:uLnTx/>
                <a:uFillTx/>
                <a:latin typeface="Times New Roman"/>
                <a:ea typeface="+mn-ea"/>
                <a:cs typeface="Times New Roman"/>
              </a:rPr>
              <a:t>R</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20" name="object 20"/>
          <p:cNvSpPr/>
          <p:nvPr/>
        </p:nvSpPr>
        <p:spPr>
          <a:xfrm>
            <a:off x="2807375" y="3790376"/>
            <a:ext cx="671830" cy="582930"/>
          </a:xfrm>
          <a:custGeom>
            <a:avLst/>
            <a:gdLst/>
            <a:ahLst/>
            <a:cxnLst/>
            <a:rect l="l" t="t" r="r" b="b"/>
            <a:pathLst>
              <a:path w="671829" h="582929">
                <a:moveTo>
                  <a:pt x="0" y="1431"/>
                </a:moveTo>
                <a:lnTo>
                  <a:pt x="50620" y="0"/>
                </a:lnTo>
                <a:lnTo>
                  <a:pt x="100747" y="2571"/>
                </a:lnTo>
                <a:lnTo>
                  <a:pt x="150173" y="9046"/>
                </a:lnTo>
                <a:lnTo>
                  <a:pt x="198688" y="19327"/>
                </a:lnTo>
                <a:lnTo>
                  <a:pt x="246085" y="33316"/>
                </a:lnTo>
                <a:lnTo>
                  <a:pt x="292154" y="50912"/>
                </a:lnTo>
                <a:lnTo>
                  <a:pt x="336689" y="72017"/>
                </a:lnTo>
                <a:lnTo>
                  <a:pt x="379479" y="96533"/>
                </a:lnTo>
                <a:lnTo>
                  <a:pt x="420317" y="124360"/>
                </a:lnTo>
                <a:lnTo>
                  <a:pt x="458994" y="155401"/>
                </a:lnTo>
                <a:lnTo>
                  <a:pt x="495302" y="189555"/>
                </a:lnTo>
                <a:lnTo>
                  <a:pt x="529032" y="226726"/>
                </a:lnTo>
                <a:lnTo>
                  <a:pt x="559977" y="266812"/>
                </a:lnTo>
                <a:lnTo>
                  <a:pt x="589126" y="311842"/>
                </a:lnTo>
                <a:lnTo>
                  <a:pt x="614138" y="358886"/>
                </a:lnTo>
                <a:lnTo>
                  <a:pt x="634947" y="407662"/>
                </a:lnTo>
                <a:lnTo>
                  <a:pt x="651492" y="457884"/>
                </a:lnTo>
                <a:lnTo>
                  <a:pt x="663707" y="509271"/>
                </a:lnTo>
                <a:lnTo>
                  <a:pt x="671531" y="561538"/>
                </a:lnTo>
                <a:lnTo>
                  <a:pt x="670786" y="582475"/>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3391007" y="4348798"/>
            <a:ext cx="175895" cy="179070"/>
          </a:xfrm>
          <a:custGeom>
            <a:avLst/>
            <a:gdLst/>
            <a:ahLst/>
            <a:cxnLst/>
            <a:rect l="l" t="t" r="r" b="b"/>
            <a:pathLst>
              <a:path w="175895" h="179070">
                <a:moveTo>
                  <a:pt x="0" y="0"/>
                </a:moveTo>
                <a:lnTo>
                  <a:pt x="81647" y="178925"/>
                </a:lnTo>
                <a:lnTo>
                  <a:pt x="175799" y="62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3503908" y="4417613"/>
            <a:ext cx="24130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215" normalizeH="0" baseline="0" noProof="0" dirty="0">
                <a:ln>
                  <a:noFill/>
                </a:ln>
                <a:solidFill>
                  <a:prstClr val="black"/>
                </a:solidFill>
                <a:effectLst/>
                <a:uLnTx/>
                <a:uFillTx/>
                <a:latin typeface="Arial"/>
                <a:ea typeface="+mn-ea"/>
                <a:cs typeface="Arial"/>
              </a:rPr>
              <a:t>ω</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
        <p:nvSpPr>
          <p:cNvPr id="23" name="object 23"/>
          <p:cNvSpPr/>
          <p:nvPr/>
        </p:nvSpPr>
        <p:spPr>
          <a:xfrm>
            <a:off x="3076876" y="4325785"/>
            <a:ext cx="176530" cy="176530"/>
          </a:xfrm>
          <a:custGeom>
            <a:avLst/>
            <a:gdLst/>
            <a:ahLst/>
            <a:cxnLst/>
            <a:rect l="l" t="t" r="r" b="b"/>
            <a:pathLst>
              <a:path w="176529" h="176529">
                <a:moveTo>
                  <a:pt x="0" y="0"/>
                </a:moveTo>
                <a:lnTo>
                  <a:pt x="0" y="175910"/>
                </a:lnTo>
                <a:lnTo>
                  <a:pt x="175910" y="87955"/>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2774105" y="4028933"/>
            <a:ext cx="33655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tab pos="323215" algn="l"/>
              </a:tabLst>
              <a:defRPr/>
            </a:pPr>
            <a:r>
              <a:rPr kumimoji="1" sz="2450" b="0" i="1" u="none" strike="noStrike" kern="1200" cap="none" spc="10" normalizeH="0" baseline="0" noProof="0" dirty="0">
                <a:ln>
                  <a:noFill/>
                </a:ln>
                <a:solidFill>
                  <a:prstClr val="black"/>
                </a:solidFill>
                <a:effectLst/>
                <a:uLnTx/>
                <a:uFillTx/>
                <a:latin typeface="Times New Roman"/>
                <a:ea typeface="+mn-ea"/>
                <a:cs typeface="Times New Roman"/>
              </a:rPr>
              <a:t>v	</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25" name="object 25"/>
          <p:cNvSpPr/>
          <p:nvPr/>
        </p:nvSpPr>
        <p:spPr>
          <a:xfrm>
            <a:off x="878024" y="6229406"/>
            <a:ext cx="8218805" cy="0"/>
          </a:xfrm>
          <a:custGeom>
            <a:avLst/>
            <a:gdLst/>
            <a:ahLst/>
            <a:cxnLst/>
            <a:rect l="l" t="t" r="r" b="b"/>
            <a:pathLst>
              <a:path w="8218805">
                <a:moveTo>
                  <a:pt x="0" y="0"/>
                </a:moveTo>
                <a:lnTo>
                  <a:pt x="20941" y="0"/>
                </a:lnTo>
                <a:lnTo>
                  <a:pt x="8197795" y="0"/>
                </a:lnTo>
                <a:lnTo>
                  <a:pt x="8218737" y="0"/>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9075819" y="6141450"/>
            <a:ext cx="176530" cy="176530"/>
          </a:xfrm>
          <a:custGeom>
            <a:avLst/>
            <a:gdLst/>
            <a:ahLst/>
            <a:cxnLst/>
            <a:rect l="l" t="t" r="r" b="b"/>
            <a:pathLst>
              <a:path w="176529" h="176529">
                <a:moveTo>
                  <a:pt x="0" y="0"/>
                </a:moveTo>
                <a:lnTo>
                  <a:pt x="0" y="175910"/>
                </a:lnTo>
                <a:lnTo>
                  <a:pt x="175910" y="87955"/>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75511" y="6141450"/>
            <a:ext cx="0" cy="176530"/>
          </a:xfrm>
          <a:custGeom>
            <a:avLst/>
            <a:gdLst/>
            <a:ahLst/>
            <a:cxnLst/>
            <a:rect l="l" t="t" r="r" b="b"/>
            <a:pathLst>
              <a:path h="176529">
                <a:moveTo>
                  <a:pt x="0" y="0"/>
                </a:moveTo>
                <a:lnTo>
                  <a:pt x="0" y="175910"/>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txBox="1"/>
          <p:nvPr/>
        </p:nvSpPr>
        <p:spPr>
          <a:xfrm>
            <a:off x="4332717" y="6332656"/>
            <a:ext cx="1439545"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10" normalizeH="0" baseline="0" noProof="0" dirty="0">
                <a:ln>
                  <a:noFill/>
                </a:ln>
                <a:solidFill>
                  <a:prstClr val="black"/>
                </a:solidFill>
                <a:effectLst/>
                <a:uLnTx/>
                <a:uFillTx/>
                <a:latin typeface="Arial"/>
                <a:ea typeface="+mn-ea"/>
                <a:cs typeface="Arial"/>
              </a:rPr>
              <a:t>Position</a:t>
            </a:r>
            <a:r>
              <a:rPr kumimoji="1" sz="2450" b="0" i="0" u="none" strike="noStrike" kern="1200" cap="none" spc="-10" normalizeH="0" baseline="0" noProof="0" dirty="0">
                <a:ln>
                  <a:noFill/>
                </a:ln>
                <a:solidFill>
                  <a:prstClr val="black"/>
                </a:solidFill>
                <a:effectLst/>
                <a:uLnTx/>
                <a:uFillTx/>
                <a:latin typeface="Times New Roman"/>
                <a:ea typeface="+mn-ea"/>
                <a:cs typeface="Times New Roman"/>
              </a:rPr>
              <a:t>,</a:t>
            </a:r>
            <a:r>
              <a:rPr kumimoji="1" sz="2450" b="0" i="0" u="none" strike="noStrike" kern="1200" cap="none" spc="-50" normalizeH="0" baseline="0" noProof="0" dirty="0">
                <a:ln>
                  <a:noFill/>
                </a:ln>
                <a:solidFill>
                  <a:prstClr val="black"/>
                </a:solidFill>
                <a:effectLst/>
                <a:uLnTx/>
                <a:uFillTx/>
                <a:latin typeface="Times New Roman"/>
                <a:ea typeface="+mn-ea"/>
                <a:cs typeface="Times New Roman"/>
              </a:rPr>
              <a:t> </a:t>
            </a:r>
            <a:r>
              <a:rPr kumimoji="1" sz="2450" b="0" i="1" u="none" strike="noStrike" kern="1200" cap="none" spc="10" normalizeH="0" baseline="0" noProof="0" dirty="0">
                <a:ln>
                  <a:noFill/>
                </a:ln>
                <a:solidFill>
                  <a:prstClr val="black"/>
                </a:solidFill>
                <a:effectLst/>
                <a:uLnTx/>
                <a:uFillTx/>
                <a:latin typeface="Times New Roman"/>
                <a:ea typeface="+mn-ea"/>
                <a:cs typeface="Times New Roman"/>
              </a:rPr>
              <a:t>p</a:t>
            </a:r>
            <a:endParaRPr kumimoji="1" sz="24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29" name="object 29"/>
          <p:cNvSpPr txBox="1"/>
          <p:nvPr/>
        </p:nvSpPr>
        <p:spPr>
          <a:xfrm>
            <a:off x="2123589" y="7922535"/>
            <a:ext cx="63817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x</a:t>
            </a:r>
            <a:r>
              <a:rPr kumimoji="1" sz="3300" b="1" i="0" u="none" strike="noStrike" kern="1200" cap="none" spc="0" normalizeH="0" baseline="0" noProof="0" dirty="0">
                <a:ln>
                  <a:noFill/>
                </a:ln>
                <a:solidFill>
                  <a:prstClr val="black"/>
                </a:solidFill>
                <a:effectLst/>
                <a:uLnTx/>
                <a:uFillTx/>
                <a:latin typeface="Times New Roman"/>
                <a:ea typeface="+mn-ea"/>
                <a:cs typeface="Times New Roman"/>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0" name="object 30"/>
          <p:cNvSpPr/>
          <p:nvPr/>
        </p:nvSpPr>
        <p:spPr>
          <a:xfrm>
            <a:off x="2988853" y="9000331"/>
            <a:ext cx="153035" cy="0"/>
          </a:xfrm>
          <a:custGeom>
            <a:avLst/>
            <a:gdLst/>
            <a:ahLst/>
            <a:cxnLst/>
            <a:rect l="l" t="t" r="r" b="b"/>
            <a:pathLst>
              <a:path w="153035">
                <a:moveTo>
                  <a:pt x="0" y="0"/>
                </a:moveTo>
                <a:lnTo>
                  <a:pt x="152874" y="0"/>
                </a:lnTo>
              </a:path>
            </a:pathLst>
          </a:custGeom>
          <a:ln w="2159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009795" y="7507446"/>
            <a:ext cx="0" cy="1482090"/>
          </a:xfrm>
          <a:custGeom>
            <a:avLst/>
            <a:gdLst/>
            <a:ahLst/>
            <a:cxnLst/>
            <a:rect l="l" t="t" r="r" b="b"/>
            <a:pathLst>
              <a:path h="1482090">
                <a:moveTo>
                  <a:pt x="0" y="0"/>
                </a:moveTo>
                <a:lnTo>
                  <a:pt x="0" y="1482089"/>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2988853" y="7496650"/>
            <a:ext cx="153035" cy="0"/>
          </a:xfrm>
          <a:custGeom>
            <a:avLst/>
            <a:gdLst/>
            <a:ahLst/>
            <a:cxnLst/>
            <a:rect l="l" t="t" r="r" b="b"/>
            <a:pathLst>
              <a:path w="153035">
                <a:moveTo>
                  <a:pt x="0" y="0"/>
                </a:moveTo>
                <a:lnTo>
                  <a:pt x="152874" y="0"/>
                </a:lnTo>
              </a:path>
            </a:pathLst>
          </a:custGeom>
          <a:ln w="2158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114517" y="7343755"/>
            <a:ext cx="332105" cy="1658620"/>
          </a:xfrm>
          <a:prstGeom prst="rect">
            <a:avLst/>
          </a:prstGeom>
        </p:spPr>
        <p:txBody>
          <a:bodyPr vert="horz" wrap="square" lIns="0" tIns="90805" rIns="0" bIns="0" rtlCol="0">
            <a:spAutoFit/>
          </a:bodyPr>
          <a:lstStyle/>
          <a:p>
            <a:pPr marL="60325" marR="52705" lvl="0" indent="0" algn="l" defTabSz="914400" rtl="0" eaLnBrk="1" fontAlgn="auto" latinLnBrk="0" hangingPunct="1">
              <a:lnSpc>
                <a:spcPts val="3350"/>
              </a:lnSpc>
              <a:spcBef>
                <a:spcPts val="715"/>
              </a:spcBef>
              <a:spcAft>
                <a:spcPts val="0"/>
              </a:spcAft>
              <a:buClrTx/>
              <a:buSzTx/>
              <a:buFontTx/>
              <a:buNone/>
              <a:tabLst/>
              <a:defRPr/>
            </a:pPr>
            <a:r>
              <a:rPr kumimoji="1" sz="3300" b="0" i="1" u="none" strike="noStrike" kern="1200" cap="none" spc="5" normalizeH="0" baseline="0" noProof="0" dirty="0">
                <a:ln>
                  <a:noFill/>
                </a:ln>
                <a:solidFill>
                  <a:prstClr val="black"/>
                </a:solidFill>
                <a:effectLst/>
                <a:uLnTx/>
                <a:uFillTx/>
                <a:latin typeface="Times New Roman"/>
                <a:ea typeface="+mn-ea"/>
                <a:cs typeface="Times New Roman"/>
              </a:rPr>
              <a:t>p  </a:t>
            </a:r>
            <a:r>
              <a:rPr kumimoji="1" sz="4950" b="0" i="1" u="none" strike="noStrike" kern="1200" cap="none" spc="-1822" normalizeH="0" baseline="-17676" noProof="0" dirty="0">
                <a:ln>
                  <a:noFill/>
                </a:ln>
                <a:solidFill>
                  <a:prstClr val="black"/>
                </a:solidFill>
                <a:effectLst/>
                <a:uLnTx/>
                <a:uFillTx/>
                <a:latin typeface="Times New Roman"/>
                <a:ea typeface="+mn-ea"/>
                <a:cs typeface="Times New Roman"/>
              </a:rPr>
              <a:t>p</a:t>
            </a:r>
            <a:r>
              <a:rPr kumimoji="1" sz="3300" b="0" i="0" u="none" strike="noStrike" kern="1200" cap="none" spc="-121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a:p>
            <a:pPr marL="38100" marR="0" lvl="0" indent="0" algn="l" defTabSz="914400" rtl="0" eaLnBrk="1" fontAlgn="auto" latinLnBrk="0" hangingPunct="1">
              <a:lnSpc>
                <a:spcPct val="100000"/>
              </a:lnSpc>
              <a:spcBef>
                <a:spcPts val="1580"/>
              </a:spcBef>
              <a:spcAft>
                <a:spcPts val="0"/>
              </a:spcAft>
              <a:buClrTx/>
              <a:buSzTx/>
              <a:buFontTx/>
              <a:buNone/>
              <a:tabLst/>
              <a:defRPr/>
            </a:pPr>
            <a:r>
              <a:rPr kumimoji="1" sz="3300" b="0" i="1" u="none" strike="noStrike" kern="1200" cap="none" spc="-5" normalizeH="0" baseline="0" noProof="0" dirty="0">
                <a:ln>
                  <a:noFill/>
                </a:ln>
                <a:solidFill>
                  <a:prstClr val="black"/>
                </a:solidFill>
                <a:effectLst/>
                <a:uLnTx/>
                <a:uFillTx/>
                <a:latin typeface="Times New Roman"/>
                <a:ea typeface="+mn-ea"/>
                <a:cs typeface="Times New Roman"/>
              </a:rPr>
              <a:t>R</a:t>
            </a:r>
            <a:endParaRPr kumimoji="1" sz="33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34" name="object 34"/>
          <p:cNvSpPr/>
          <p:nvPr/>
        </p:nvSpPr>
        <p:spPr>
          <a:xfrm>
            <a:off x="3419835" y="9000331"/>
            <a:ext cx="153035" cy="0"/>
          </a:xfrm>
          <a:custGeom>
            <a:avLst/>
            <a:gdLst/>
            <a:ahLst/>
            <a:cxnLst/>
            <a:rect l="l" t="t" r="r" b="b"/>
            <a:pathLst>
              <a:path w="153035">
                <a:moveTo>
                  <a:pt x="0" y="0"/>
                </a:moveTo>
                <a:lnTo>
                  <a:pt x="152874" y="0"/>
                </a:lnTo>
              </a:path>
            </a:pathLst>
          </a:custGeom>
          <a:ln w="2159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3551768" y="7507446"/>
            <a:ext cx="0" cy="1482090"/>
          </a:xfrm>
          <a:custGeom>
            <a:avLst/>
            <a:gdLst/>
            <a:ahLst/>
            <a:cxnLst/>
            <a:rect l="l" t="t" r="r" b="b"/>
            <a:pathLst>
              <a:path h="1482090">
                <a:moveTo>
                  <a:pt x="0" y="0"/>
                </a:moveTo>
                <a:lnTo>
                  <a:pt x="0" y="1482089"/>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19835" y="7496650"/>
            <a:ext cx="153035" cy="0"/>
          </a:xfrm>
          <a:custGeom>
            <a:avLst/>
            <a:gdLst/>
            <a:ahLst/>
            <a:cxnLst/>
            <a:rect l="l" t="t" r="r" b="b"/>
            <a:pathLst>
              <a:path w="153035">
                <a:moveTo>
                  <a:pt x="0" y="0"/>
                </a:moveTo>
                <a:lnTo>
                  <a:pt x="152874" y="0"/>
                </a:lnTo>
              </a:path>
            </a:pathLst>
          </a:custGeom>
          <a:ln w="2158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5566743" y="7444121"/>
            <a:ext cx="2056130" cy="1452880"/>
          </a:xfrm>
          <a:prstGeom prst="rect">
            <a:avLst/>
          </a:prstGeom>
        </p:spPr>
        <p:txBody>
          <a:bodyPr vert="horz" wrap="square" lIns="0" tIns="12065" rIns="0" bIns="0" rtlCol="0">
            <a:spAutoFit/>
          </a:bodyPr>
          <a:lstStyle/>
          <a:p>
            <a:pPr marL="6858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u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55" normalizeH="0" baseline="0" noProof="0" dirty="0">
                <a:ln>
                  <a:noFill/>
                </a:ln>
                <a:solidFill>
                  <a:prstClr val="black"/>
                </a:solidFill>
                <a:effectLst/>
                <a:uLnTx/>
                <a:uFillTx/>
                <a:latin typeface="Lucida Sans Unicode"/>
                <a:ea typeface="+mn-ea"/>
                <a:cs typeface="Lucida Sans Unicode"/>
              </a:rPr>
              <a:t> </a:t>
            </a:r>
            <a:r>
              <a:rPr kumimoji="1" sz="3300" b="0" i="1" u="none" strike="noStrike" kern="1200" cap="none" spc="-1370" normalizeH="0" baseline="0" noProof="0" dirty="0">
                <a:ln>
                  <a:noFill/>
                </a:ln>
                <a:solidFill>
                  <a:prstClr val="black"/>
                </a:solidFill>
                <a:effectLst/>
                <a:uLnTx/>
                <a:uFillTx/>
                <a:latin typeface="Times New Roman"/>
                <a:ea typeface="+mn-ea"/>
                <a:cs typeface="Times New Roman"/>
              </a:rPr>
              <a:t>p</a:t>
            </a:r>
            <a:r>
              <a:rPr kumimoji="1" sz="4950" b="0" i="0" u="none" strike="noStrike" kern="1200" cap="none" spc="-2054" normalizeH="0" baseline="17676" noProof="0" dirty="0">
                <a:ln>
                  <a:noFill/>
                </a:ln>
                <a:solidFill>
                  <a:prstClr val="black"/>
                </a:solidFill>
                <a:effectLst/>
                <a:uLnTx/>
                <a:uFillTx/>
                <a:latin typeface="Lucida Sans Unicode"/>
                <a:ea typeface="+mn-ea"/>
                <a:cs typeface="Lucida Sans Unicode"/>
              </a:rPr>
              <a:t>··</a:t>
            </a:r>
            <a:endParaRPr kumimoji="1" sz="4950" b="0" i="0" u="none" strike="noStrike" kern="1200" cap="none" spc="0" normalizeH="0" baseline="17676" noProof="0">
              <a:ln>
                <a:noFill/>
              </a:ln>
              <a:solidFill>
                <a:prstClr val="black"/>
              </a:solidFill>
              <a:effectLst/>
              <a:uLnTx/>
              <a:uFillTx/>
              <a:latin typeface="Lucida Sans Unicode"/>
              <a:ea typeface="+mn-ea"/>
              <a:cs typeface="Lucida Sans Unicode"/>
            </a:endParaRPr>
          </a:p>
          <a:p>
            <a:pPr marL="38100" marR="0" lvl="0" indent="0" algn="l" defTabSz="914400" rtl="0" eaLnBrk="1" fontAlgn="auto" latinLnBrk="0" hangingPunct="1">
              <a:lnSpc>
                <a:spcPct val="100000"/>
              </a:lnSpc>
              <a:spcBef>
                <a:spcPts val="3320"/>
              </a:spcBef>
              <a:spcAft>
                <a:spcPts val="0"/>
              </a:spcAft>
              <a:buClrTx/>
              <a:buSzTx/>
              <a:buFontTx/>
              <a:buNone/>
              <a:tabLst/>
              <a:defRPr/>
            </a:pPr>
            <a:r>
              <a:rPr kumimoji="1" sz="3300" b="0" i="1" u="none" strike="noStrike" kern="1200" cap="none" spc="-1215" normalizeH="0" baseline="0" noProof="0" dirty="0">
                <a:ln>
                  <a:noFill/>
                </a:ln>
                <a:solidFill>
                  <a:prstClr val="black"/>
                </a:solidFill>
                <a:effectLst/>
                <a:uLnTx/>
                <a:uFillTx/>
                <a:latin typeface="Times New Roman"/>
                <a:ea typeface="+mn-ea"/>
                <a:cs typeface="Times New Roman"/>
              </a:rPr>
              <a:t>p</a:t>
            </a:r>
            <a:r>
              <a:rPr kumimoji="1" sz="4950" b="0" i="0" u="none" strike="noStrike" kern="1200" cap="none" spc="-1822" normalizeH="0" baseline="17676" noProof="0" dirty="0">
                <a:ln>
                  <a:noFill/>
                </a:ln>
                <a:solidFill>
                  <a:prstClr val="black"/>
                </a:solidFill>
                <a:effectLst/>
                <a:uLnTx/>
                <a:uFillTx/>
                <a:latin typeface="Lucida Sans Unicode"/>
                <a:ea typeface="+mn-ea"/>
                <a:cs typeface="Lucida Sans Unicode"/>
              </a:rPr>
              <a:t>·</a:t>
            </a:r>
            <a:r>
              <a:rPr kumimoji="1" sz="4950" b="0" i="0" u="none" strike="noStrike" kern="1200" cap="none" spc="284" normalizeH="0" baseline="17676" noProof="0" dirty="0">
                <a:ln>
                  <a:noFill/>
                </a:ln>
                <a:solidFill>
                  <a:prstClr val="black"/>
                </a:solidFill>
                <a:effectLst/>
                <a:uLnTx/>
                <a:uFillTx/>
                <a:latin typeface="Lucida Sans Unicode"/>
                <a:ea typeface="+mn-ea"/>
                <a:cs typeface="Lucida Sans Unicode"/>
              </a:rPr>
              <a:t>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1" u="none" strike="noStrike" kern="1200" cap="none" spc="-5" normalizeH="0" baseline="0" noProof="0" dirty="0">
                <a:ln>
                  <a:noFill/>
                </a:ln>
                <a:solidFill>
                  <a:prstClr val="black"/>
                </a:solidFill>
                <a:effectLst/>
                <a:uLnTx/>
                <a:uFillTx/>
                <a:latin typeface="Times New Roman"/>
                <a:ea typeface="+mn-ea"/>
                <a:cs typeface="Times New Roman"/>
              </a:rPr>
              <a:t>v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535" normalizeH="0" baseline="0" noProof="0" dirty="0">
                <a:ln>
                  <a:noFill/>
                </a:ln>
                <a:solidFill>
                  <a:prstClr val="black"/>
                </a:solidFill>
                <a:effectLst/>
                <a:uLnTx/>
                <a:uFillTx/>
                <a:latin typeface="Lucida Sans Unicode"/>
                <a:ea typeface="+mn-ea"/>
                <a:cs typeface="Lucida Sans Unicode"/>
              </a:rPr>
              <a:t> </a:t>
            </a:r>
            <a:r>
              <a:rPr kumimoji="1" sz="3300" b="0" i="1" u="none" strike="noStrike" kern="1200" cap="none" spc="-155" normalizeH="0" baseline="0" noProof="0" dirty="0">
                <a:ln>
                  <a:noFill/>
                </a:ln>
                <a:solidFill>
                  <a:prstClr val="black"/>
                </a:solidFill>
                <a:effectLst/>
                <a:uLnTx/>
                <a:uFillTx/>
                <a:latin typeface="Arial"/>
                <a:ea typeface="+mn-ea"/>
                <a:cs typeface="Arial"/>
              </a:rPr>
              <a:t>ω</a:t>
            </a:r>
            <a:r>
              <a:rPr kumimoji="1" sz="3300" b="0" i="1" u="none" strike="noStrike" kern="1200" cap="none" spc="-155" normalizeH="0" baseline="0" noProof="0" dirty="0">
                <a:ln>
                  <a:noFill/>
                </a:ln>
                <a:solidFill>
                  <a:prstClr val="black"/>
                </a:solidFill>
                <a:effectLst/>
                <a:uLnTx/>
                <a:uFillTx/>
                <a:latin typeface="Times New Roman"/>
                <a:ea typeface="+mn-ea"/>
                <a:cs typeface="Times New Roman"/>
              </a:rPr>
              <a:t>R</a:t>
            </a:r>
            <a:endParaRPr kumimoji="1" sz="33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38" name="object 38"/>
          <p:cNvSpPr txBox="1"/>
          <p:nvPr/>
        </p:nvSpPr>
        <p:spPr>
          <a:xfrm>
            <a:off x="9892757" y="6402465"/>
            <a:ext cx="6453505" cy="53276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1" sz="3300" b="0" i="0" u="heavy" strike="noStrike" kern="1200" cap="none" spc="-15" normalizeH="0" baseline="0" noProof="0" dirty="0">
                <a:ln>
                  <a:noFill/>
                </a:ln>
                <a:solidFill>
                  <a:srgbClr val="002A5C"/>
                </a:solidFill>
                <a:effectLst/>
                <a:uLnTx/>
                <a:uFill>
                  <a:solidFill>
                    <a:srgbClr val="002A5C"/>
                  </a:solidFill>
                </a:uFill>
                <a:latin typeface="Arial"/>
                <a:ea typeface="+mn-ea"/>
                <a:cs typeface="Arial"/>
              </a:rPr>
              <a:t>Position </a:t>
            </a:r>
            <a:r>
              <a:rPr kumimoji="1" sz="3300" b="0" i="0" u="heavy" strike="noStrike" kern="1200" cap="none" spc="5" normalizeH="0" baseline="0" noProof="0" dirty="0">
                <a:ln>
                  <a:noFill/>
                </a:ln>
                <a:solidFill>
                  <a:srgbClr val="002A5C"/>
                </a:solidFill>
                <a:effectLst/>
                <a:uLnTx/>
                <a:uFill>
                  <a:solidFill>
                    <a:srgbClr val="002A5C"/>
                  </a:solidFill>
                </a:uFill>
                <a:latin typeface="Arial"/>
                <a:ea typeface="+mn-ea"/>
                <a:cs typeface="Arial"/>
              </a:rPr>
              <a:t>/ </a:t>
            </a:r>
            <a:r>
              <a:rPr kumimoji="1" sz="3300" b="0" i="0" u="heavy" strike="noStrike" kern="1200" cap="none" spc="-100" normalizeH="0" baseline="0" noProof="0" dirty="0">
                <a:ln>
                  <a:noFill/>
                </a:ln>
                <a:solidFill>
                  <a:srgbClr val="FF0000"/>
                </a:solidFill>
                <a:effectLst/>
                <a:uLnTx/>
                <a:uFill>
                  <a:solidFill>
                    <a:srgbClr val="002A5C"/>
                  </a:solidFill>
                </a:uFill>
                <a:latin typeface="Arial"/>
                <a:ea typeface="+mn-ea"/>
                <a:cs typeface="Arial"/>
              </a:rPr>
              <a:t>Wheel</a:t>
            </a:r>
            <a:r>
              <a:rPr kumimoji="1" sz="3300" b="0" i="0" u="heavy" strike="noStrike" kern="1200" cap="none" spc="-100" normalizeH="0" baseline="0" noProof="0" dirty="0">
                <a:ln>
                  <a:noFill/>
                </a:ln>
                <a:solidFill>
                  <a:srgbClr val="002A5C"/>
                </a:solidFill>
                <a:effectLst/>
                <a:uLnTx/>
                <a:uFill>
                  <a:solidFill>
                    <a:srgbClr val="002A5C"/>
                  </a:solidFill>
                </a:uFill>
                <a:latin typeface="Arial"/>
                <a:ea typeface="+mn-ea"/>
                <a:cs typeface="Arial"/>
              </a:rPr>
              <a:t> </a:t>
            </a:r>
            <a:r>
              <a:rPr kumimoji="1" sz="3300" b="0" i="0" u="heavy" strike="noStrike" kern="1200" cap="none" spc="-80" normalizeH="0" baseline="0" noProof="0" dirty="0">
                <a:ln>
                  <a:noFill/>
                </a:ln>
                <a:solidFill>
                  <a:srgbClr val="FF0000"/>
                </a:solidFill>
                <a:effectLst/>
                <a:uLnTx/>
                <a:uFill>
                  <a:solidFill>
                    <a:srgbClr val="002A5C"/>
                  </a:solidFill>
                </a:uFill>
                <a:latin typeface="Arial"/>
                <a:ea typeface="+mn-ea"/>
                <a:cs typeface="Arial"/>
              </a:rPr>
              <a:t>Rate</a:t>
            </a:r>
            <a:r>
              <a:rPr kumimoji="1" sz="3300" b="0" i="0" u="heavy" strike="noStrike" kern="1200" cap="none" spc="475" normalizeH="0" baseline="0" noProof="0" dirty="0">
                <a:ln>
                  <a:noFill/>
                </a:ln>
                <a:solidFill>
                  <a:srgbClr val="002A5C"/>
                </a:solidFill>
                <a:effectLst/>
                <a:uLnTx/>
                <a:uFill>
                  <a:solidFill>
                    <a:srgbClr val="002A5C"/>
                  </a:solidFill>
                </a:uFill>
                <a:latin typeface="Arial"/>
                <a:ea typeface="+mn-ea"/>
                <a:cs typeface="Arial"/>
              </a:rPr>
              <a:t> </a:t>
            </a:r>
            <a:r>
              <a:rPr kumimoji="1" sz="3300" b="0" i="0" u="heavy" strike="noStrike" kern="1200" cap="none" spc="-85" normalizeH="0" baseline="0" noProof="0" dirty="0">
                <a:ln>
                  <a:noFill/>
                </a:ln>
                <a:solidFill>
                  <a:srgbClr val="002A5C"/>
                </a:solidFill>
                <a:effectLst/>
                <a:uLnTx/>
                <a:uFill>
                  <a:solidFill>
                    <a:srgbClr val="002A5C"/>
                  </a:solidFill>
                </a:uFill>
                <a:latin typeface="Arial"/>
                <a:ea typeface="+mn-ea"/>
                <a:cs typeface="Arial"/>
              </a:rPr>
              <a:t>Observations</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47" name="object 47"/>
          <p:cNvSpPr txBox="1"/>
          <p:nvPr/>
        </p:nvSpPr>
        <p:spPr>
          <a:xfrm>
            <a:off x="10152797" y="8904017"/>
            <a:ext cx="2514600"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v</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𝒩(</a:t>
            </a:r>
            <a:r>
              <a:rPr kumimoji="1" sz="3300" b="1" i="0" u="none" strike="noStrike" kern="1200" cap="none" spc="130" normalizeH="0" baseline="0" noProof="0" dirty="0">
                <a:ln>
                  <a:noFill/>
                </a:ln>
                <a:solidFill>
                  <a:prstClr val="black"/>
                </a:solidFill>
                <a:effectLst/>
                <a:uLnTx/>
                <a:uFillTx/>
                <a:latin typeface="Times New Roman"/>
                <a:ea typeface="+mn-ea"/>
                <a:cs typeface="Times New Roman"/>
              </a:rPr>
              <a:t>0</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71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0" normalizeH="0" baseline="0" noProof="0" dirty="0">
                <a:ln>
                  <a:noFill/>
                </a:ln>
                <a:solidFill>
                  <a:prstClr val="black"/>
                </a:solidFill>
                <a:effectLst/>
                <a:uLnTx/>
                <a:uFillTx/>
                <a:latin typeface="Times New Roman"/>
                <a:ea typeface="+mn-ea"/>
                <a:cs typeface="Times New Roman"/>
              </a:rPr>
              <a:t>R</a:t>
            </a:r>
            <a:r>
              <a:rPr kumimoji="1" sz="3525" b="0" i="1" u="none" strike="noStrike" kern="1200" cap="none" spc="15" normalizeH="0" baseline="-18912" noProof="0" dirty="0">
                <a:ln>
                  <a:noFill/>
                </a:ln>
                <a:solidFill>
                  <a:prstClr val="black"/>
                </a:solidFill>
                <a:effectLst/>
                <a:uLnTx/>
                <a:uFillTx/>
                <a:latin typeface="Times New Roman"/>
                <a:ea typeface="+mn-ea"/>
                <a:cs typeface="Times New Roman"/>
              </a:rPr>
              <a:t>k</a:t>
            </a:r>
            <a:r>
              <a:rPr kumimoji="1" sz="3300" b="0" i="0" u="none" strike="noStrike" kern="1200" cap="none" spc="10"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48" name="object 48"/>
          <p:cNvSpPr txBox="1"/>
          <p:nvPr/>
        </p:nvSpPr>
        <p:spPr>
          <a:xfrm>
            <a:off x="9903228" y="2004693"/>
            <a:ext cx="2547620" cy="53276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1" sz="3300" b="0" i="0" u="heavy" strike="noStrike" kern="1200" cap="none" spc="10" normalizeH="0" baseline="0" noProof="0" dirty="0">
                <a:ln>
                  <a:noFill/>
                </a:ln>
                <a:solidFill>
                  <a:srgbClr val="002A5C"/>
                </a:solidFill>
                <a:effectLst/>
                <a:uLnTx/>
                <a:uFill>
                  <a:solidFill>
                    <a:srgbClr val="002A5C"/>
                  </a:solidFill>
                </a:uFill>
                <a:latin typeface="Arial"/>
                <a:ea typeface="+mn-ea"/>
                <a:cs typeface="Arial"/>
              </a:rPr>
              <a:t>Motion</a:t>
            </a:r>
            <a:r>
              <a:rPr kumimoji="1" sz="3300" b="0" i="0" u="heavy" strike="noStrike" kern="1200" cap="none" spc="15" normalizeH="0" baseline="0" noProof="0" dirty="0">
                <a:ln>
                  <a:noFill/>
                </a:ln>
                <a:solidFill>
                  <a:srgbClr val="002A5C"/>
                </a:solidFill>
                <a:effectLst/>
                <a:uLnTx/>
                <a:uFill>
                  <a:solidFill>
                    <a:srgbClr val="002A5C"/>
                  </a:solidFill>
                </a:uFill>
                <a:latin typeface="Arial"/>
                <a:ea typeface="+mn-ea"/>
                <a:cs typeface="Arial"/>
              </a:rPr>
              <a:t> </a:t>
            </a:r>
            <a:r>
              <a:rPr kumimoji="1" sz="3300" b="0" i="0" u="heavy" strike="noStrike" kern="1200" cap="none" spc="-25" normalizeH="0" baseline="0" noProof="0" dirty="0">
                <a:ln>
                  <a:noFill/>
                </a:ln>
                <a:solidFill>
                  <a:srgbClr val="002A5C"/>
                </a:solidFill>
                <a:effectLst/>
                <a:uLnTx/>
                <a:uFill>
                  <a:solidFill>
                    <a:srgbClr val="002A5C"/>
                  </a:solidFill>
                </a:uFill>
                <a:latin typeface="Arial"/>
                <a:ea typeface="+mn-ea"/>
                <a:cs typeface="Arial"/>
              </a:rPr>
              <a:t>Model</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49" name="object 49"/>
          <p:cNvSpPr txBox="1"/>
          <p:nvPr/>
        </p:nvSpPr>
        <p:spPr>
          <a:xfrm>
            <a:off x="10292738" y="3498388"/>
            <a:ext cx="15748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50" name="object 50"/>
          <p:cNvSpPr txBox="1"/>
          <p:nvPr/>
        </p:nvSpPr>
        <p:spPr>
          <a:xfrm>
            <a:off x="10083320" y="3272217"/>
            <a:ext cx="77025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469900" algn="l"/>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x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51" name="object 51"/>
          <p:cNvSpPr txBox="1"/>
          <p:nvPr/>
        </p:nvSpPr>
        <p:spPr>
          <a:xfrm>
            <a:off x="10944360" y="3216275"/>
            <a:ext cx="30226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1260" normalizeH="0" baseline="0" noProof="0" dirty="0">
                <a:ln>
                  <a:noFill/>
                </a:ln>
                <a:solidFill>
                  <a:prstClr val="black"/>
                </a:solidFill>
                <a:effectLst/>
                <a:uLnTx/>
                <a:uFillTx/>
                <a:latin typeface="Arial"/>
                <a:ea typeface="+mn-ea"/>
                <a:cs typeface="Arial"/>
              </a:rPr>
              <a:t>[</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52" name="object 52"/>
          <p:cNvSpPr txBox="1"/>
          <p:nvPr/>
        </p:nvSpPr>
        <p:spPr>
          <a:xfrm>
            <a:off x="11221210" y="3304887"/>
            <a:ext cx="153352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661670" algn="l"/>
                <a:tab pos="1310640" algn="l"/>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0	1	0</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53" name="object 53"/>
          <p:cNvSpPr txBox="1"/>
          <p:nvPr/>
        </p:nvSpPr>
        <p:spPr>
          <a:xfrm>
            <a:off x="11221210" y="3803720"/>
            <a:ext cx="153352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661670" algn="l"/>
                <a:tab pos="1310640" algn="l"/>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0	0	1</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54" name="object 54"/>
          <p:cNvSpPr txBox="1"/>
          <p:nvPr/>
        </p:nvSpPr>
        <p:spPr>
          <a:xfrm>
            <a:off x="12729017" y="3216275"/>
            <a:ext cx="30226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1260" normalizeH="0" baseline="0" noProof="0" dirty="0">
                <a:ln>
                  <a:noFill/>
                </a:ln>
                <a:solidFill>
                  <a:prstClr val="black"/>
                </a:solidFill>
                <a:effectLst/>
                <a:uLnTx/>
                <a:uFillTx/>
                <a:latin typeface="Arial"/>
                <a:ea typeface="+mn-ea"/>
                <a:cs typeface="Arial"/>
              </a:rPr>
              <a:t>]</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55" name="object 55"/>
          <p:cNvSpPr txBox="1"/>
          <p:nvPr/>
        </p:nvSpPr>
        <p:spPr>
          <a:xfrm>
            <a:off x="11221210" y="2806053"/>
            <a:ext cx="2089785" cy="994410"/>
          </a:xfrm>
          <a:prstGeom prst="rect">
            <a:avLst/>
          </a:prstGeom>
        </p:spPr>
        <p:txBody>
          <a:bodyPr vert="horz" wrap="square" lIns="0" tIns="12065" rIns="0" bIns="0" rtlCol="0">
            <a:spAutoFit/>
          </a:bodyPr>
          <a:lstStyle/>
          <a:p>
            <a:pPr marL="12700" marR="0" lvl="0" indent="0" algn="l" defTabSz="914400" rtl="0" eaLnBrk="1" fontAlgn="auto" latinLnBrk="0" hangingPunct="1">
              <a:lnSpc>
                <a:spcPts val="3815"/>
              </a:lnSpc>
              <a:spcBef>
                <a:spcPts val="95"/>
              </a:spcBef>
              <a:spcAft>
                <a:spcPts val="0"/>
              </a:spcAft>
              <a:buClrTx/>
              <a:buSzTx/>
              <a:buFontTx/>
              <a:buNone/>
              <a:tabLst>
                <a:tab pos="556895" algn="l"/>
                <a:tab pos="1310640" algn="l"/>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1	</a:t>
            </a:r>
            <a:r>
              <a:rPr kumimoji="1" sz="3300" b="0" i="0" u="none" strike="noStrike" kern="1200" cap="none" spc="35"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35" normalizeH="0" baseline="0" noProof="0" dirty="0">
                <a:ln>
                  <a:noFill/>
                </a:ln>
                <a:solidFill>
                  <a:prstClr val="black"/>
                </a:solidFill>
                <a:effectLst/>
                <a:uLnTx/>
                <a:uFillTx/>
                <a:latin typeface="Times New Roman"/>
                <a:ea typeface="+mn-ea"/>
                <a:cs typeface="Times New Roman"/>
              </a:rPr>
              <a:t>t	</a:t>
            </a: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0</a:t>
            </a:r>
            <a:endParaRPr kumimoji="1" sz="3300" b="0" i="0" u="none" strike="noStrike" kern="1200" cap="none" spc="0" normalizeH="0" baseline="0" noProof="0" dirty="0">
              <a:ln>
                <a:noFill/>
              </a:ln>
              <a:solidFill>
                <a:prstClr val="black"/>
              </a:solidFill>
              <a:effectLst/>
              <a:uLnTx/>
              <a:uFillTx/>
              <a:latin typeface="Lucida Sans Unicode"/>
              <a:ea typeface="+mn-ea"/>
              <a:cs typeface="Lucida Sans Unicode"/>
            </a:endParaRPr>
          </a:p>
          <a:p>
            <a:pPr marL="0" marR="5080" lvl="0" indent="0" algn="r" defTabSz="914400" rtl="0" eaLnBrk="1" fontAlgn="auto" latinLnBrk="0" hangingPunct="1">
              <a:lnSpc>
                <a:spcPts val="3815"/>
              </a:lnSpc>
              <a:spcBef>
                <a:spcPts val="0"/>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x</a:t>
            </a:r>
            <a:endParaRPr kumimoji="1" sz="33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56" name="object 56"/>
          <p:cNvSpPr txBox="1"/>
          <p:nvPr/>
        </p:nvSpPr>
        <p:spPr>
          <a:xfrm>
            <a:off x="13285230" y="3498388"/>
            <a:ext cx="50990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57" name="object 57"/>
          <p:cNvSpPr txBox="1"/>
          <p:nvPr/>
        </p:nvSpPr>
        <p:spPr>
          <a:xfrm>
            <a:off x="13862727" y="3272217"/>
            <a:ext cx="31242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58" name="object 58"/>
          <p:cNvSpPr txBox="1"/>
          <p:nvPr/>
        </p:nvSpPr>
        <p:spPr>
          <a:xfrm>
            <a:off x="14242704" y="3516398"/>
            <a:ext cx="23876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175" normalizeH="0" baseline="0" noProof="0" dirty="0">
                <a:ln>
                  <a:noFill/>
                </a:ln>
                <a:solidFill>
                  <a:prstClr val="black"/>
                </a:solidFill>
                <a:effectLst/>
                <a:uLnTx/>
                <a:uFillTx/>
                <a:latin typeface="Verdana"/>
                <a:ea typeface="+mn-ea"/>
                <a:cs typeface="Verdana"/>
              </a:rPr>
              <a:t>[</a:t>
            </a:r>
            <a:endParaRPr kumimoji="1" sz="3300" b="0" i="0" u="none" strike="noStrike" kern="1200" cap="none" spc="0" normalizeH="0" baseline="0" noProof="0">
              <a:ln>
                <a:noFill/>
              </a:ln>
              <a:solidFill>
                <a:prstClr val="black"/>
              </a:solidFill>
              <a:effectLst/>
              <a:uLnTx/>
              <a:uFillTx/>
              <a:latin typeface="Verdana"/>
              <a:ea typeface="+mn-ea"/>
              <a:cs typeface="Verdana"/>
            </a:endParaRPr>
          </a:p>
        </p:txBody>
      </p:sp>
      <p:sp>
        <p:nvSpPr>
          <p:cNvPr id="59" name="object 59"/>
          <p:cNvSpPr txBox="1"/>
          <p:nvPr/>
        </p:nvSpPr>
        <p:spPr>
          <a:xfrm>
            <a:off x="14560181" y="3056517"/>
            <a:ext cx="23495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440" normalizeH="0" baseline="0" noProof="0" dirty="0">
                <a:ln>
                  <a:noFill/>
                </a:ln>
                <a:solidFill>
                  <a:prstClr val="black"/>
                </a:solidFill>
                <a:effectLst/>
                <a:uLnTx/>
                <a:uFillTx/>
                <a:latin typeface="Lucida Sans Unicode"/>
                <a:ea typeface="+mn-ea"/>
                <a:cs typeface="Lucida Sans Unicode"/>
              </a:rPr>
              <a:t>0</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60" name="object 60"/>
          <p:cNvSpPr txBox="1"/>
          <p:nvPr/>
        </p:nvSpPr>
        <p:spPr>
          <a:xfrm>
            <a:off x="14455472" y="3554512"/>
            <a:ext cx="44450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70" normalizeH="0" baseline="0" noProof="0" dirty="0">
                <a:ln>
                  <a:noFill/>
                </a:ln>
                <a:solidFill>
                  <a:prstClr val="black"/>
                </a:solidFill>
                <a:effectLst/>
                <a:uLnTx/>
                <a:uFillTx/>
                <a:latin typeface="Lucida Sans Unicode"/>
                <a:ea typeface="+mn-ea"/>
                <a:cs typeface="Lucida Sans Unicode"/>
              </a:rPr>
              <a:t>Δ</a:t>
            </a:r>
            <a:r>
              <a:rPr kumimoji="1" sz="3300" b="0" i="1" u="none" strike="noStrike" kern="1200" cap="none" spc="0" normalizeH="0" baseline="0" noProof="0" dirty="0">
                <a:ln>
                  <a:noFill/>
                </a:ln>
                <a:solidFill>
                  <a:prstClr val="black"/>
                </a:solidFill>
                <a:effectLst/>
                <a:uLnTx/>
                <a:uFillTx/>
                <a:latin typeface="Times New Roman"/>
                <a:ea typeface="+mn-ea"/>
                <a:cs typeface="Times New Roman"/>
              </a:rPr>
              <a:t>t</a:t>
            </a:r>
            <a:endParaRPr kumimoji="1" sz="33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61" name="object 61"/>
          <p:cNvSpPr txBox="1"/>
          <p:nvPr/>
        </p:nvSpPr>
        <p:spPr>
          <a:xfrm>
            <a:off x="14874307" y="3516398"/>
            <a:ext cx="23876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175" normalizeH="0" baseline="0" noProof="0" dirty="0">
                <a:ln>
                  <a:noFill/>
                </a:ln>
                <a:solidFill>
                  <a:prstClr val="black"/>
                </a:solidFill>
                <a:effectLst/>
                <a:uLnTx/>
                <a:uFillTx/>
                <a:latin typeface="Verdana"/>
                <a:ea typeface="+mn-ea"/>
                <a:cs typeface="Verdana"/>
              </a:rPr>
              <a:t>]</a:t>
            </a:r>
            <a:endParaRPr kumimoji="1" sz="3300" b="0" i="0" u="none" strike="noStrike" kern="1200" cap="none" spc="0" normalizeH="0" baseline="0" noProof="0">
              <a:ln>
                <a:noFill/>
              </a:ln>
              <a:solidFill>
                <a:prstClr val="black"/>
              </a:solidFill>
              <a:effectLst/>
              <a:uLnTx/>
              <a:uFillTx/>
              <a:latin typeface="Verdana"/>
              <a:ea typeface="+mn-ea"/>
              <a:cs typeface="Verdana"/>
            </a:endParaRPr>
          </a:p>
        </p:txBody>
      </p:sp>
      <p:sp>
        <p:nvSpPr>
          <p:cNvPr id="62" name="object 62"/>
          <p:cNvSpPr txBox="1"/>
          <p:nvPr/>
        </p:nvSpPr>
        <p:spPr>
          <a:xfrm>
            <a:off x="15389893" y="3498388"/>
            <a:ext cx="50990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63" name="object 63"/>
          <p:cNvSpPr txBox="1"/>
          <p:nvPr/>
        </p:nvSpPr>
        <p:spPr>
          <a:xfrm>
            <a:off x="15157022" y="3272217"/>
            <a:ext cx="1518285"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822960" algn="l"/>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u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40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w</a:t>
            </a:r>
            <a:endParaRPr kumimoji="1" sz="33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64" name="object 64"/>
          <p:cNvSpPr txBox="1"/>
          <p:nvPr/>
        </p:nvSpPr>
        <p:spPr>
          <a:xfrm>
            <a:off x="16649765" y="3498388"/>
            <a:ext cx="50990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k</a:t>
            </a:r>
            <a:r>
              <a:rPr kumimoji="1" sz="2350" b="0" i="0" u="none" strike="noStrike" kern="1200" cap="none" spc="-265" normalizeH="0" baseline="0" noProof="0" dirty="0">
                <a:ln>
                  <a:noFill/>
                </a:ln>
                <a:solidFill>
                  <a:prstClr val="black"/>
                </a:solidFill>
                <a:effectLst/>
                <a:uLnTx/>
                <a:uFillTx/>
                <a:latin typeface="Lucida Sans Unicode"/>
                <a:ea typeface="+mn-ea"/>
                <a:cs typeface="Lucida Sans Unicode"/>
              </a:rPr>
              <a:t>−</a:t>
            </a:r>
            <a:r>
              <a:rPr kumimoji="1" sz="2350" b="0" i="0" u="none" strike="noStrike" kern="1200" cap="none" spc="-320" normalizeH="0" baseline="0" noProof="0" dirty="0">
                <a:ln>
                  <a:noFill/>
                </a:ln>
                <a:solidFill>
                  <a:prstClr val="black"/>
                </a:solidFill>
                <a:effectLst/>
                <a:uLnTx/>
                <a:uFillTx/>
                <a:latin typeface="Lucida Sans Unicode"/>
                <a:ea typeface="+mn-ea"/>
                <a:cs typeface="Lucida Sans Unicode"/>
              </a:rPr>
              <a:t>1</a:t>
            </a:r>
            <a:endParaRPr kumimoji="1" sz="23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65" name="object 65"/>
          <p:cNvSpPr txBox="1"/>
          <p:nvPr/>
        </p:nvSpPr>
        <p:spPr>
          <a:xfrm>
            <a:off x="10044680" y="4755330"/>
            <a:ext cx="263080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w</a:t>
            </a:r>
            <a:r>
              <a:rPr kumimoji="1" sz="3525" b="0" i="1" u="none" strike="noStrike" kern="1200" cap="none" spc="-7" normalizeH="0" baseline="-18912" noProof="0" dirty="0">
                <a:ln>
                  <a:noFill/>
                </a:ln>
                <a:solidFill>
                  <a:prstClr val="black"/>
                </a:solidFill>
                <a:effectLst/>
                <a:uLnTx/>
                <a:uFillTx/>
                <a:latin typeface="Times New Roman"/>
                <a:ea typeface="+mn-ea"/>
                <a:cs typeface="Times New Roman"/>
              </a:rPr>
              <a:t>k </a:t>
            </a:r>
            <a:r>
              <a:rPr kumimoji="1" sz="3300" b="0" i="0" u="none" strike="noStrike" kern="1200" cap="none" spc="-365" normalizeH="0" baseline="0" noProof="0" dirty="0">
                <a:ln>
                  <a:noFill/>
                </a:ln>
                <a:solidFill>
                  <a:prstClr val="black"/>
                </a:solidFill>
                <a:effectLst/>
                <a:uLnTx/>
                <a:uFillTx/>
                <a:latin typeface="Lucida Sans Unicode"/>
                <a:ea typeface="+mn-ea"/>
                <a:cs typeface="Lucida Sans Unicode"/>
              </a:rPr>
              <a:t>∼ </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𝒩(</a:t>
            </a:r>
            <a:r>
              <a:rPr kumimoji="1" sz="3300" b="1" i="0" u="none" strike="noStrike" kern="1200" cap="none" spc="130" normalizeH="0" baseline="0" noProof="0" dirty="0">
                <a:ln>
                  <a:noFill/>
                </a:ln>
                <a:solidFill>
                  <a:prstClr val="black"/>
                </a:solidFill>
                <a:effectLst/>
                <a:uLnTx/>
                <a:uFillTx/>
                <a:latin typeface="Times New Roman"/>
                <a:ea typeface="+mn-ea"/>
                <a:cs typeface="Times New Roman"/>
              </a:rPr>
              <a:t>0</a:t>
            </a:r>
            <a:r>
              <a:rPr kumimoji="1" sz="3300" b="0" i="0" u="none" strike="noStrike" kern="1200" cap="none" spc="130"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725"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15" normalizeH="0" baseline="0" noProof="0" dirty="0">
                <a:ln>
                  <a:noFill/>
                </a:ln>
                <a:solidFill>
                  <a:prstClr val="black"/>
                </a:solidFill>
                <a:effectLst/>
                <a:uLnTx/>
                <a:uFillTx/>
                <a:latin typeface="Times New Roman"/>
                <a:ea typeface="+mn-ea"/>
                <a:cs typeface="Times New Roman"/>
              </a:rPr>
              <a:t>Q</a:t>
            </a:r>
            <a:r>
              <a:rPr kumimoji="1" sz="3525" b="0" i="1" u="none" strike="noStrike" kern="1200" cap="none" spc="22" normalizeH="0" baseline="-18912" noProof="0" dirty="0">
                <a:ln>
                  <a:noFill/>
                </a:ln>
                <a:solidFill>
                  <a:prstClr val="black"/>
                </a:solidFill>
                <a:effectLst/>
                <a:uLnTx/>
                <a:uFillTx/>
                <a:latin typeface="Times New Roman"/>
                <a:ea typeface="+mn-ea"/>
                <a:cs typeface="Times New Roman"/>
              </a:rPr>
              <a:t>k</a:t>
            </a:r>
            <a:r>
              <a:rPr kumimoji="1" sz="3300" b="0" i="0" u="none" strike="noStrike" kern="1200" cap="none" spc="15" normalizeH="0" baseline="0" noProof="0" dirty="0">
                <a:ln>
                  <a:noFill/>
                </a:ln>
                <a:solidFill>
                  <a:prstClr val="black"/>
                </a:solidFill>
                <a:effectLst/>
                <a:uLnTx/>
                <a:uFillTx/>
                <a:latin typeface="Lucida Sans Unicode"/>
                <a:ea typeface="+mn-ea"/>
                <a:cs typeface="Lucida Sans Unicode"/>
              </a:rPr>
              <a:t>)</a:t>
            </a:r>
            <a:endParaRPr kumimoji="1" sz="3300" b="0" i="0" u="none" strike="noStrike" kern="1200" cap="none" spc="0" normalizeH="0" baseline="0" noProof="0">
              <a:ln>
                <a:noFill/>
              </a:ln>
              <a:solidFill>
                <a:prstClr val="black"/>
              </a:solidFill>
              <a:effectLst/>
              <a:uLnTx/>
              <a:uFillTx/>
              <a:latin typeface="Lucida Sans Unicode"/>
              <a:ea typeface="+mn-ea"/>
              <a:cs typeface="Lucida Sans Unicode"/>
            </a:endParaRPr>
          </a:p>
        </p:txBody>
      </p:sp>
      <p:pic>
        <p:nvPicPr>
          <p:cNvPr id="66" name="図 65"/>
          <p:cNvPicPr>
            <a:picLocks noChangeAspect="1"/>
          </p:cNvPicPr>
          <p:nvPr/>
        </p:nvPicPr>
        <p:blipFill>
          <a:blip r:embed="rId7"/>
          <a:stretch>
            <a:fillRect/>
          </a:stretch>
        </p:blipFill>
        <p:spPr>
          <a:xfrm>
            <a:off x="10189309" y="7339860"/>
            <a:ext cx="2616423" cy="1300984"/>
          </a:xfrm>
          <a:prstGeom prst="rect">
            <a:avLst/>
          </a:prstGeom>
        </p:spPr>
      </p:pic>
      <p:sp>
        <p:nvSpPr>
          <p:cNvPr id="67" name="テキスト ボックス 66"/>
          <p:cNvSpPr txBox="1"/>
          <p:nvPr/>
        </p:nvSpPr>
        <p:spPr>
          <a:xfrm>
            <a:off x="1898650" y="9432337"/>
            <a:ext cx="2043549" cy="1200329"/>
          </a:xfrm>
          <a:prstGeom prst="rect">
            <a:avLst/>
          </a:prstGeom>
          <a:noFill/>
        </p:spPr>
        <p:txBody>
          <a:bodyPr wrap="square" rtlCol="0">
            <a:spAutoFit/>
          </a:bodyPr>
          <a:lstStyle/>
          <a:p>
            <a:r>
              <a:rPr kumimoji="1" lang="en-US" altLang="ja-JP" sz="2400" dirty="0" smtClean="0"/>
              <a:t>State</a:t>
            </a:r>
            <a:r>
              <a:rPr kumimoji="1" lang="ja-JP" altLang="en-US" sz="2400" dirty="0" smtClean="0"/>
              <a:t>の中にタイヤの半径を入れている</a:t>
            </a:r>
            <a:endParaRPr kumimoji="1" lang="ja-JP" altLang="en-US" sz="2400" dirty="0"/>
          </a:p>
        </p:txBody>
      </p:sp>
      <p:sp>
        <p:nvSpPr>
          <p:cNvPr id="68" name="正方形/長方形 67"/>
          <p:cNvSpPr/>
          <p:nvPr/>
        </p:nvSpPr>
        <p:spPr>
          <a:xfrm flipH="1">
            <a:off x="14471650" y="4129088"/>
            <a:ext cx="361891" cy="579646"/>
          </a:xfrm>
          <a:prstGeom prst="rect">
            <a:avLst/>
          </a:prstGeom>
        </p:spPr>
        <p:txBody>
          <a:bodyPr wrap="square">
            <a:spAutoFit/>
          </a:bodyPr>
          <a:lstStyle/>
          <a:p>
            <a:pPr marL="12700" lvl="0">
              <a:lnSpc>
                <a:spcPts val="3815"/>
              </a:lnSpc>
              <a:spcBef>
                <a:spcPts val="95"/>
              </a:spcBef>
              <a:tabLst>
                <a:tab pos="556895" algn="l"/>
                <a:tab pos="1310640" algn="l"/>
              </a:tabLst>
              <a:defRPr/>
            </a:pPr>
            <a:r>
              <a:rPr lang="en-US" altLang="ja-JP" sz="3200" spc="-440" dirty="0">
                <a:solidFill>
                  <a:srgbClr val="FF0000"/>
                </a:solidFill>
                <a:latin typeface="Lucida Sans Unicode"/>
                <a:cs typeface="Lucida Sans Unicode"/>
              </a:rPr>
              <a:t>0</a:t>
            </a:r>
            <a:endParaRPr lang="ja-JP" altLang="en-US" sz="3200" dirty="0">
              <a:solidFill>
                <a:srgbClr val="FF0000"/>
              </a:solidFill>
              <a:latin typeface="Lucida Sans Unicode"/>
              <a:cs typeface="Lucida Sans Unicode"/>
            </a:endParaRPr>
          </a:p>
        </p:txBody>
      </p:sp>
      <p:sp>
        <p:nvSpPr>
          <p:cNvPr id="69" name="テキスト ボックス 68"/>
          <p:cNvSpPr txBox="1"/>
          <p:nvPr/>
        </p:nvSpPr>
        <p:spPr>
          <a:xfrm>
            <a:off x="14814279" y="4153738"/>
            <a:ext cx="1034983" cy="646331"/>
          </a:xfrm>
          <a:prstGeom prst="rect">
            <a:avLst/>
          </a:prstGeom>
          <a:noFill/>
        </p:spPr>
        <p:txBody>
          <a:bodyPr wrap="square" rtlCol="0">
            <a:spAutoFit/>
          </a:bodyPr>
          <a:lstStyle/>
          <a:p>
            <a:r>
              <a:rPr kumimoji="1" lang="ja-JP" altLang="en-US" dirty="0" smtClean="0"/>
              <a:t>自分が追加した</a:t>
            </a:r>
            <a:endParaRPr kumimoji="1" lang="ja-JP" altLang="en-US" dirty="0"/>
          </a:p>
        </p:txBody>
      </p:sp>
    </p:spTree>
    <p:extLst>
      <p:ext uri="{BB962C8B-B14F-4D97-AF65-F5344CB8AC3E}">
        <p14:creationId xmlns:p14="http://schemas.microsoft.com/office/powerpoint/2010/main" val="20392692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50760" y="1872430"/>
            <a:ext cx="11448621" cy="742068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516049" y="584140"/>
            <a:ext cx="9113520" cy="930275"/>
          </a:xfrm>
          <a:prstGeom prst="rect">
            <a:avLst/>
          </a:prstGeom>
        </p:spPr>
        <p:txBody>
          <a:bodyPr vert="horz" wrap="square" lIns="0" tIns="17145" rIns="0" bIns="0" rtlCol="0">
            <a:spAutoFit/>
          </a:bodyPr>
          <a:lstStyle/>
          <a:p>
            <a:pPr marL="12700">
              <a:lnSpc>
                <a:spcPct val="100000"/>
              </a:lnSpc>
              <a:spcBef>
                <a:spcPts val="135"/>
              </a:spcBef>
            </a:pPr>
            <a:r>
              <a:rPr b="1" spc="-180" dirty="0">
                <a:latin typeface="Trebuchet MS"/>
                <a:cs typeface="Trebuchet MS"/>
              </a:rPr>
              <a:t>Extrinsic </a:t>
            </a:r>
            <a:r>
              <a:rPr b="1" spc="-140" dirty="0">
                <a:latin typeface="Trebuchet MS"/>
                <a:cs typeface="Trebuchet MS"/>
              </a:rPr>
              <a:t>Sensor</a:t>
            </a:r>
            <a:r>
              <a:rPr b="1" spc="190" dirty="0">
                <a:latin typeface="Trebuchet MS"/>
                <a:cs typeface="Trebuchet MS"/>
              </a:rPr>
              <a:t> </a:t>
            </a:r>
            <a:r>
              <a:rPr b="1" spc="-204" dirty="0">
                <a:latin typeface="Trebuchet MS"/>
                <a:cs typeface="Trebuchet MS"/>
              </a:rPr>
              <a:t>Calibration</a:t>
            </a:r>
          </a:p>
        </p:txBody>
      </p:sp>
      <p:sp>
        <p:nvSpPr>
          <p:cNvPr id="4" name="object 4"/>
          <p:cNvSpPr txBox="1"/>
          <p:nvPr/>
        </p:nvSpPr>
        <p:spPr>
          <a:xfrm>
            <a:off x="1526520" y="2036106"/>
            <a:ext cx="4294505" cy="1537970"/>
          </a:xfrm>
          <a:prstGeom prst="rect">
            <a:avLst/>
          </a:prstGeom>
        </p:spPr>
        <p:txBody>
          <a:bodyPr vert="horz" wrap="square" lIns="0" tIns="15875" rIns="0" bIns="0" rtlCol="0">
            <a:spAutoFit/>
          </a:bodyPr>
          <a:lstStyle/>
          <a:p>
            <a:pPr marL="12700" marR="5080" lvl="0" indent="0" algn="l" defTabSz="914400" rtl="0" eaLnBrk="1" fontAlgn="auto" latinLnBrk="0" hangingPunct="1">
              <a:lnSpc>
                <a:spcPct val="100000"/>
              </a:lnSpc>
              <a:spcBef>
                <a:spcPts val="125"/>
              </a:spcBef>
              <a:spcAft>
                <a:spcPts val="0"/>
              </a:spcAft>
              <a:buClrTx/>
              <a:buSzTx/>
              <a:buFontTx/>
              <a:buNone/>
              <a:tabLst/>
              <a:defRPr/>
            </a:pPr>
            <a:r>
              <a:rPr kumimoji="1" sz="3300" b="0" i="0" u="none" strike="noStrike" kern="1200" cap="none" spc="-110" normalizeH="0" baseline="0" noProof="0" dirty="0">
                <a:ln>
                  <a:noFill/>
                </a:ln>
                <a:solidFill>
                  <a:srgbClr val="002A5C"/>
                </a:solidFill>
                <a:effectLst/>
                <a:uLnTx/>
                <a:uFillTx/>
                <a:latin typeface="Arial"/>
                <a:ea typeface="+mn-ea"/>
                <a:cs typeface="Arial"/>
              </a:rPr>
              <a:t>How </a:t>
            </a:r>
            <a:r>
              <a:rPr kumimoji="1" sz="3300" b="0" i="0" u="none" strike="noStrike" kern="1200" cap="none" spc="-80" normalizeH="0" baseline="0" noProof="0" dirty="0">
                <a:ln>
                  <a:noFill/>
                </a:ln>
                <a:solidFill>
                  <a:srgbClr val="002A5C"/>
                </a:solidFill>
                <a:effectLst/>
                <a:uLnTx/>
                <a:uFillTx/>
                <a:latin typeface="Arial"/>
                <a:ea typeface="+mn-ea"/>
                <a:cs typeface="Arial"/>
              </a:rPr>
              <a:t>do </a:t>
            </a:r>
            <a:r>
              <a:rPr kumimoji="1" sz="3300" b="0" i="0" u="none" strike="noStrike" kern="1200" cap="none" spc="-170" normalizeH="0" baseline="0" noProof="0" dirty="0">
                <a:ln>
                  <a:noFill/>
                </a:ln>
                <a:solidFill>
                  <a:srgbClr val="002A5C"/>
                </a:solidFill>
                <a:effectLst/>
                <a:uLnTx/>
                <a:uFillTx/>
                <a:latin typeface="Arial"/>
                <a:ea typeface="+mn-ea"/>
                <a:cs typeface="Arial"/>
              </a:rPr>
              <a:t>we </a:t>
            </a:r>
            <a:r>
              <a:rPr kumimoji="1" sz="3300" b="0" i="0" u="none" strike="noStrike" kern="1200" cap="none" spc="-10" normalizeH="0" baseline="0" noProof="0" dirty="0">
                <a:ln>
                  <a:noFill/>
                </a:ln>
                <a:solidFill>
                  <a:srgbClr val="002A5C"/>
                </a:solidFill>
                <a:effectLst/>
                <a:uLnTx/>
                <a:uFillTx/>
                <a:latin typeface="Arial"/>
                <a:ea typeface="+mn-ea"/>
                <a:cs typeface="Arial"/>
              </a:rPr>
              <a:t>determine  </a:t>
            </a:r>
            <a:r>
              <a:rPr kumimoji="1" sz="3300" b="0" i="0" u="none" strike="noStrike" kern="1200" cap="none" spc="10" normalizeH="0" baseline="0" noProof="0" dirty="0">
                <a:ln>
                  <a:noFill/>
                </a:ln>
                <a:solidFill>
                  <a:srgbClr val="002A5C"/>
                </a:solidFill>
                <a:effectLst/>
                <a:uLnTx/>
                <a:uFillTx/>
                <a:latin typeface="Arial"/>
                <a:ea typeface="+mn-ea"/>
                <a:cs typeface="Arial"/>
              </a:rPr>
              <a:t>the </a:t>
            </a:r>
            <a:r>
              <a:rPr kumimoji="1" sz="3300" b="0" i="0" u="none" strike="noStrike" kern="1200" cap="none" spc="-15" normalizeH="0" baseline="0" noProof="0" dirty="0">
                <a:ln>
                  <a:noFill/>
                </a:ln>
                <a:solidFill>
                  <a:srgbClr val="002A5C"/>
                </a:solidFill>
                <a:effectLst/>
                <a:uLnTx/>
                <a:uFillTx/>
                <a:latin typeface="Arial"/>
                <a:ea typeface="+mn-ea"/>
                <a:cs typeface="Arial"/>
              </a:rPr>
              <a:t>relative </a:t>
            </a:r>
            <a:r>
              <a:rPr kumimoji="1" sz="3300" b="0" i="0" u="none" strike="noStrike" kern="1200" cap="none" spc="-140" normalizeH="0" baseline="0" noProof="0" dirty="0">
                <a:ln>
                  <a:noFill/>
                </a:ln>
                <a:solidFill>
                  <a:srgbClr val="002A5C"/>
                </a:solidFill>
                <a:effectLst/>
                <a:uLnTx/>
                <a:uFillTx/>
                <a:latin typeface="Arial"/>
                <a:ea typeface="+mn-ea"/>
                <a:cs typeface="Arial"/>
              </a:rPr>
              <a:t>poses </a:t>
            </a:r>
            <a:r>
              <a:rPr kumimoji="1" sz="3300" b="0" i="0" u="none" strike="noStrike" kern="1200" cap="none" spc="5" normalizeH="0" baseline="0" noProof="0" dirty="0">
                <a:ln>
                  <a:noFill/>
                </a:ln>
                <a:solidFill>
                  <a:srgbClr val="002A5C"/>
                </a:solidFill>
                <a:effectLst/>
                <a:uLnTx/>
                <a:uFillTx/>
                <a:latin typeface="Arial"/>
                <a:ea typeface="+mn-ea"/>
                <a:cs typeface="Arial"/>
              </a:rPr>
              <a:t>of </a:t>
            </a:r>
            <a:r>
              <a:rPr kumimoji="1" sz="3300" b="0" i="0" u="none" strike="noStrike" kern="1200" cap="none" spc="70" normalizeH="0" baseline="0" noProof="0" dirty="0">
                <a:ln>
                  <a:noFill/>
                </a:ln>
                <a:solidFill>
                  <a:srgbClr val="002A5C"/>
                </a:solidFill>
                <a:effectLst/>
                <a:uLnTx/>
                <a:uFillTx/>
                <a:latin typeface="Arial"/>
                <a:ea typeface="+mn-ea"/>
                <a:cs typeface="Arial"/>
              </a:rPr>
              <a:t>all  </a:t>
            </a:r>
            <a:r>
              <a:rPr kumimoji="1" sz="3300" b="0" i="0" u="none" strike="noStrike" kern="1200" cap="none" spc="10" normalizeH="0" baseline="0" noProof="0" dirty="0">
                <a:ln>
                  <a:noFill/>
                </a:ln>
                <a:solidFill>
                  <a:srgbClr val="002A5C"/>
                </a:solidFill>
                <a:effectLst/>
                <a:uLnTx/>
                <a:uFillTx/>
                <a:latin typeface="Arial"/>
                <a:ea typeface="+mn-ea"/>
                <a:cs typeface="Arial"/>
              </a:rPr>
              <a:t>the</a:t>
            </a:r>
            <a:r>
              <a:rPr kumimoji="1" sz="3300" b="0" i="0" u="none" strike="noStrike" kern="1200" cap="none" spc="90" normalizeH="0" baseline="0" noProof="0" dirty="0">
                <a:ln>
                  <a:noFill/>
                </a:ln>
                <a:solidFill>
                  <a:srgbClr val="002A5C"/>
                </a:solidFill>
                <a:effectLst/>
                <a:uLnTx/>
                <a:uFillTx/>
                <a:latin typeface="Arial"/>
                <a:ea typeface="+mn-ea"/>
                <a:cs typeface="Arial"/>
              </a:rPr>
              <a:t> </a:t>
            </a:r>
            <a:r>
              <a:rPr kumimoji="1" sz="3300" b="0" i="0" u="none" strike="noStrike" kern="1200" cap="none" spc="-155" normalizeH="0" baseline="0" noProof="0" dirty="0">
                <a:ln>
                  <a:noFill/>
                </a:ln>
                <a:solidFill>
                  <a:srgbClr val="002A5C"/>
                </a:solidFill>
                <a:effectLst/>
                <a:uLnTx/>
                <a:uFillTx/>
                <a:latin typeface="Arial"/>
                <a:ea typeface="+mn-ea"/>
                <a:cs typeface="Arial"/>
              </a:rPr>
              <a:t>sensors?</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p:nvPr/>
        </p:nvSpPr>
        <p:spPr>
          <a:xfrm>
            <a:off x="8766458" y="1909964"/>
            <a:ext cx="1214622" cy="121462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850225" y="1972790"/>
            <a:ext cx="1047115" cy="1047115"/>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628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948013" y="4799726"/>
            <a:ext cx="1214622" cy="121462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6031780" y="4862551"/>
            <a:ext cx="1047115" cy="1047115"/>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628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541847" y="1411190"/>
            <a:ext cx="3341087" cy="373575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6265547" y="2193323"/>
            <a:ext cx="2306955" cy="2404110"/>
          </a:xfrm>
          <a:custGeom>
            <a:avLst/>
            <a:gdLst/>
            <a:ahLst/>
            <a:cxnLst/>
            <a:rect l="l" t="t" r="r" b="b"/>
            <a:pathLst>
              <a:path w="2306954" h="2404110">
                <a:moveTo>
                  <a:pt x="90448" y="2403767"/>
                </a:moveTo>
                <a:lnTo>
                  <a:pt x="65574" y="2326920"/>
                </a:lnTo>
                <a:lnTo>
                  <a:pt x="53168" y="2279233"/>
                </a:lnTo>
                <a:lnTo>
                  <a:pt x="42075" y="2231365"/>
                </a:lnTo>
                <a:lnTo>
                  <a:pt x="32288" y="2183341"/>
                </a:lnTo>
                <a:lnTo>
                  <a:pt x="23805" y="2135187"/>
                </a:lnTo>
                <a:lnTo>
                  <a:pt x="16619" y="2086928"/>
                </a:lnTo>
                <a:lnTo>
                  <a:pt x="10727" y="2038589"/>
                </a:lnTo>
                <a:lnTo>
                  <a:pt x="6124" y="1990197"/>
                </a:lnTo>
                <a:lnTo>
                  <a:pt x="2804" y="1941776"/>
                </a:lnTo>
                <a:lnTo>
                  <a:pt x="764" y="1893352"/>
                </a:lnTo>
                <a:lnTo>
                  <a:pt x="0" y="1844950"/>
                </a:lnTo>
                <a:lnTo>
                  <a:pt x="505" y="1796595"/>
                </a:lnTo>
                <a:lnTo>
                  <a:pt x="2276" y="1748314"/>
                </a:lnTo>
                <a:lnTo>
                  <a:pt x="5308" y="1700132"/>
                </a:lnTo>
                <a:lnTo>
                  <a:pt x="9596" y="1652073"/>
                </a:lnTo>
                <a:lnTo>
                  <a:pt x="15136" y="1604164"/>
                </a:lnTo>
                <a:lnTo>
                  <a:pt x="21923" y="1556430"/>
                </a:lnTo>
                <a:lnTo>
                  <a:pt x="29953" y="1508896"/>
                </a:lnTo>
                <a:lnTo>
                  <a:pt x="39220" y="1461588"/>
                </a:lnTo>
                <a:lnTo>
                  <a:pt x="49721" y="1414531"/>
                </a:lnTo>
                <a:lnTo>
                  <a:pt x="61450" y="1367751"/>
                </a:lnTo>
                <a:lnTo>
                  <a:pt x="74403" y="1321273"/>
                </a:lnTo>
                <a:lnTo>
                  <a:pt x="88576" y="1275122"/>
                </a:lnTo>
                <a:lnTo>
                  <a:pt x="103963" y="1229324"/>
                </a:lnTo>
                <a:lnTo>
                  <a:pt x="120560" y="1183905"/>
                </a:lnTo>
                <a:lnTo>
                  <a:pt x="138363" y="1138889"/>
                </a:lnTo>
                <a:lnTo>
                  <a:pt x="157366" y="1094302"/>
                </a:lnTo>
                <a:lnTo>
                  <a:pt x="177566" y="1050170"/>
                </a:lnTo>
                <a:lnTo>
                  <a:pt x="198957" y="1006519"/>
                </a:lnTo>
                <a:lnTo>
                  <a:pt x="221535" y="963372"/>
                </a:lnTo>
                <a:lnTo>
                  <a:pt x="245296" y="920757"/>
                </a:lnTo>
                <a:lnTo>
                  <a:pt x="270234" y="878698"/>
                </a:lnTo>
                <a:lnTo>
                  <a:pt x="296345" y="837220"/>
                </a:lnTo>
                <a:lnTo>
                  <a:pt x="323625" y="796350"/>
                </a:lnTo>
                <a:lnTo>
                  <a:pt x="352068" y="756113"/>
                </a:lnTo>
                <a:lnTo>
                  <a:pt x="381670" y="716534"/>
                </a:lnTo>
                <a:lnTo>
                  <a:pt x="412427" y="677638"/>
                </a:lnTo>
                <a:lnTo>
                  <a:pt x="444334" y="639451"/>
                </a:lnTo>
                <a:lnTo>
                  <a:pt x="477386" y="601999"/>
                </a:lnTo>
                <a:lnTo>
                  <a:pt x="511579" y="565306"/>
                </a:lnTo>
                <a:lnTo>
                  <a:pt x="546908" y="529399"/>
                </a:lnTo>
                <a:lnTo>
                  <a:pt x="582554" y="495073"/>
                </a:lnTo>
                <a:lnTo>
                  <a:pt x="618961" y="461852"/>
                </a:lnTo>
                <a:lnTo>
                  <a:pt x="656105" y="429740"/>
                </a:lnTo>
                <a:lnTo>
                  <a:pt x="693961" y="398742"/>
                </a:lnTo>
                <a:lnTo>
                  <a:pt x="732504" y="368862"/>
                </a:lnTo>
                <a:lnTo>
                  <a:pt x="771711" y="340106"/>
                </a:lnTo>
                <a:lnTo>
                  <a:pt x="811555" y="312479"/>
                </a:lnTo>
                <a:lnTo>
                  <a:pt x="852014" y="285986"/>
                </a:lnTo>
                <a:lnTo>
                  <a:pt x="893062" y="260631"/>
                </a:lnTo>
                <a:lnTo>
                  <a:pt x="934675" y="236420"/>
                </a:lnTo>
                <a:lnTo>
                  <a:pt x="976828" y="213358"/>
                </a:lnTo>
                <a:lnTo>
                  <a:pt x="1019497" y="191449"/>
                </a:lnTo>
                <a:lnTo>
                  <a:pt x="1062657" y="170698"/>
                </a:lnTo>
                <a:lnTo>
                  <a:pt x="1106284" y="151111"/>
                </a:lnTo>
                <a:lnTo>
                  <a:pt x="1150352" y="132693"/>
                </a:lnTo>
                <a:lnTo>
                  <a:pt x="1194839" y="115448"/>
                </a:lnTo>
                <a:lnTo>
                  <a:pt x="1239718" y="99381"/>
                </a:lnTo>
                <a:lnTo>
                  <a:pt x="1284966" y="84498"/>
                </a:lnTo>
                <a:lnTo>
                  <a:pt x="1330557" y="70802"/>
                </a:lnTo>
                <a:lnTo>
                  <a:pt x="1376468" y="58300"/>
                </a:lnTo>
                <a:lnTo>
                  <a:pt x="1422674" y="46997"/>
                </a:lnTo>
                <a:lnTo>
                  <a:pt x="1469151" y="36896"/>
                </a:lnTo>
                <a:lnTo>
                  <a:pt x="1515873" y="28003"/>
                </a:lnTo>
                <a:lnTo>
                  <a:pt x="1562816" y="20324"/>
                </a:lnTo>
                <a:lnTo>
                  <a:pt x="1609956" y="13863"/>
                </a:lnTo>
                <a:lnTo>
                  <a:pt x="1657268" y="8624"/>
                </a:lnTo>
                <a:lnTo>
                  <a:pt x="1704728" y="4614"/>
                </a:lnTo>
                <a:lnTo>
                  <a:pt x="1752310" y="1836"/>
                </a:lnTo>
                <a:lnTo>
                  <a:pt x="1799992" y="296"/>
                </a:lnTo>
                <a:lnTo>
                  <a:pt x="1847747" y="0"/>
                </a:lnTo>
                <a:lnTo>
                  <a:pt x="1895552" y="950"/>
                </a:lnTo>
                <a:lnTo>
                  <a:pt x="1943381" y="3154"/>
                </a:lnTo>
                <a:lnTo>
                  <a:pt x="1991211" y="6616"/>
                </a:lnTo>
                <a:lnTo>
                  <a:pt x="2039017" y="11340"/>
                </a:lnTo>
                <a:lnTo>
                  <a:pt x="2086774" y="17331"/>
                </a:lnTo>
                <a:lnTo>
                  <a:pt x="2134458" y="24596"/>
                </a:lnTo>
                <a:lnTo>
                  <a:pt x="2182044" y="33138"/>
                </a:lnTo>
                <a:lnTo>
                  <a:pt x="2229508" y="42962"/>
                </a:lnTo>
                <a:lnTo>
                  <a:pt x="2276824" y="54074"/>
                </a:lnTo>
                <a:lnTo>
                  <a:pt x="2306770" y="63753"/>
                </a:lnTo>
              </a:path>
            </a:pathLst>
          </a:custGeom>
          <a:ln w="62825">
            <a:solidFill>
              <a:srgbClr val="000000"/>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8503787" y="2127854"/>
            <a:ext cx="278130" cy="239395"/>
          </a:xfrm>
          <a:custGeom>
            <a:avLst/>
            <a:gdLst/>
            <a:ahLst/>
            <a:cxnLst/>
            <a:rect l="l" t="t" r="r" b="b"/>
            <a:pathLst>
              <a:path w="278129" h="239394">
                <a:moveTo>
                  <a:pt x="77282" y="0"/>
                </a:moveTo>
                <a:lnTo>
                  <a:pt x="0" y="239122"/>
                </a:lnTo>
                <a:lnTo>
                  <a:pt x="277764" y="196844"/>
                </a:lnTo>
                <a:lnTo>
                  <a:pt x="7728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6227378" y="4523113"/>
            <a:ext cx="234950" cy="280035"/>
          </a:xfrm>
          <a:custGeom>
            <a:avLst/>
            <a:gdLst/>
            <a:ahLst/>
            <a:cxnLst/>
            <a:rect l="l" t="t" r="r" b="b"/>
            <a:pathLst>
              <a:path w="234950" h="280035">
                <a:moveTo>
                  <a:pt x="234930" y="0"/>
                </a:moveTo>
                <a:lnTo>
                  <a:pt x="0" y="89221"/>
                </a:lnTo>
                <a:lnTo>
                  <a:pt x="206686" y="279540"/>
                </a:lnTo>
                <a:lnTo>
                  <a:pt x="23493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1138792" y="7973098"/>
            <a:ext cx="5683250" cy="1558925"/>
          </a:xfrm>
          <a:prstGeom prst="rect">
            <a:avLst/>
          </a:prstGeom>
        </p:spPr>
        <p:txBody>
          <a:bodyPr vert="horz" wrap="square" lIns="0" tIns="15875" rIns="0" bIns="0" rtlCol="0">
            <a:spAutoFit/>
          </a:bodyPr>
          <a:lstStyle/>
          <a:p>
            <a:pPr marL="452120" marR="0" lvl="0" indent="-440055" algn="l" defTabSz="914400" rtl="0" eaLnBrk="1" fontAlgn="auto" latinLnBrk="0" hangingPunct="1">
              <a:lnSpc>
                <a:spcPts val="3960"/>
              </a:lnSpc>
              <a:spcBef>
                <a:spcPts val="125"/>
              </a:spcBef>
              <a:spcAft>
                <a:spcPts val="0"/>
              </a:spcAft>
              <a:buClrTx/>
              <a:buSzPct val="125757"/>
              <a:buFontTx/>
              <a:buChar char="•"/>
              <a:tabLst>
                <a:tab pos="452755" algn="l"/>
              </a:tabLst>
              <a:defRPr/>
            </a:pPr>
            <a:r>
              <a:rPr kumimoji="1" sz="3300" b="0" i="0" u="none" strike="noStrike" kern="1200" cap="none" spc="-229" normalizeH="0" baseline="0" noProof="0" dirty="0">
                <a:ln>
                  <a:noFill/>
                </a:ln>
                <a:solidFill>
                  <a:srgbClr val="FF0000"/>
                </a:solidFill>
                <a:effectLst/>
                <a:uLnTx/>
                <a:uFillTx/>
                <a:latin typeface="Arial"/>
                <a:ea typeface="+mn-ea"/>
                <a:cs typeface="Arial"/>
              </a:rPr>
              <a:t>CAD</a:t>
            </a:r>
            <a:r>
              <a:rPr kumimoji="1" sz="3300" b="0" i="0" u="none" strike="noStrike" kern="1200" cap="none" spc="90" normalizeH="0" baseline="0" noProof="0" dirty="0">
                <a:ln>
                  <a:noFill/>
                </a:ln>
                <a:solidFill>
                  <a:srgbClr val="002A5C"/>
                </a:solidFill>
                <a:effectLst/>
                <a:uLnTx/>
                <a:uFillTx/>
                <a:latin typeface="Arial"/>
                <a:ea typeface="+mn-ea"/>
                <a:cs typeface="Arial"/>
              </a:rPr>
              <a:t> </a:t>
            </a:r>
            <a:r>
              <a:rPr kumimoji="1" sz="3300" b="0" i="0" u="none" strike="noStrike" kern="1200" cap="none" spc="-25" normalizeH="0" baseline="0" noProof="0" dirty="0">
                <a:ln>
                  <a:noFill/>
                </a:ln>
                <a:solidFill>
                  <a:srgbClr val="FF0000"/>
                </a:solidFill>
                <a:effectLst/>
                <a:uLnTx/>
                <a:uFillTx/>
                <a:latin typeface="Arial"/>
                <a:ea typeface="+mn-ea"/>
                <a:cs typeface="Arial"/>
              </a:rPr>
              <a:t>model</a:t>
            </a:r>
            <a:endParaRPr kumimoji="1" sz="3300" b="0" i="0" u="none" strike="noStrike" kern="1200" cap="none" spc="0" normalizeH="0" baseline="0" noProof="0" dirty="0">
              <a:ln>
                <a:noFill/>
              </a:ln>
              <a:solidFill>
                <a:srgbClr val="FF0000"/>
              </a:solidFill>
              <a:effectLst/>
              <a:uLnTx/>
              <a:uFillTx/>
              <a:latin typeface="Arial"/>
              <a:ea typeface="+mn-ea"/>
              <a:cs typeface="Arial"/>
            </a:endParaRPr>
          </a:p>
          <a:p>
            <a:pPr marL="452120" marR="0" lvl="0" indent="-440055" algn="l" defTabSz="914400" rtl="0" eaLnBrk="1" fontAlgn="auto" latinLnBrk="0" hangingPunct="1">
              <a:lnSpc>
                <a:spcPts val="3954"/>
              </a:lnSpc>
              <a:spcBef>
                <a:spcPts val="0"/>
              </a:spcBef>
              <a:spcAft>
                <a:spcPts val="0"/>
              </a:spcAft>
              <a:buClrTx/>
              <a:buSzPct val="125757"/>
              <a:buFontTx/>
              <a:buChar char="•"/>
              <a:tabLst>
                <a:tab pos="452755" algn="l"/>
              </a:tabLst>
              <a:defRPr/>
            </a:pPr>
            <a:r>
              <a:rPr kumimoji="1" sz="3300" b="0" i="0" u="none" strike="noStrike" kern="1200" cap="none" spc="-95" normalizeH="0" baseline="0" noProof="0" dirty="0">
                <a:ln>
                  <a:noFill/>
                </a:ln>
                <a:solidFill>
                  <a:srgbClr val="002A5C"/>
                </a:solidFill>
                <a:effectLst/>
                <a:uLnTx/>
                <a:uFillTx/>
                <a:latin typeface="Arial"/>
                <a:ea typeface="+mn-ea"/>
                <a:cs typeface="Arial"/>
              </a:rPr>
              <a:t>Measure </a:t>
            </a:r>
            <a:r>
              <a:rPr kumimoji="1" sz="3300" b="0" i="0" u="none" strike="noStrike" kern="1200" cap="none" spc="-80" normalizeH="0" baseline="0" noProof="0" dirty="0">
                <a:ln>
                  <a:noFill/>
                </a:ln>
                <a:solidFill>
                  <a:srgbClr val="002A5C"/>
                </a:solidFill>
                <a:effectLst/>
                <a:uLnTx/>
                <a:uFillTx/>
                <a:latin typeface="Arial"/>
                <a:ea typeface="+mn-ea"/>
                <a:cs typeface="Arial"/>
              </a:rPr>
              <a:t>by</a:t>
            </a:r>
            <a:r>
              <a:rPr kumimoji="1" sz="3300" b="0" i="0" u="none" strike="noStrike" kern="1200" cap="none" spc="275" normalizeH="0" baseline="0" noProof="0" dirty="0">
                <a:ln>
                  <a:noFill/>
                </a:ln>
                <a:solidFill>
                  <a:srgbClr val="002A5C"/>
                </a:solidFill>
                <a:effectLst/>
                <a:uLnTx/>
                <a:uFillTx/>
                <a:latin typeface="Arial"/>
                <a:ea typeface="+mn-ea"/>
                <a:cs typeface="Arial"/>
              </a:rPr>
              <a:t> </a:t>
            </a:r>
            <a:r>
              <a:rPr kumimoji="1" sz="3300" b="0" i="0" u="none" strike="noStrike" kern="1200" cap="none" spc="-35" normalizeH="0" baseline="0" noProof="0" dirty="0">
                <a:ln>
                  <a:noFill/>
                </a:ln>
                <a:solidFill>
                  <a:srgbClr val="002A5C"/>
                </a:solidFill>
                <a:effectLst/>
                <a:uLnTx/>
                <a:uFillTx/>
                <a:latin typeface="Arial"/>
                <a:ea typeface="+mn-ea"/>
                <a:cs typeface="Arial"/>
              </a:rPr>
              <a:t>hand</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452120" marR="0" lvl="0" indent="-440055" algn="l" defTabSz="914400" rtl="0" eaLnBrk="1" fontAlgn="auto" latinLnBrk="0" hangingPunct="1">
              <a:lnSpc>
                <a:spcPts val="3960"/>
              </a:lnSpc>
              <a:spcBef>
                <a:spcPts val="0"/>
              </a:spcBef>
              <a:spcAft>
                <a:spcPts val="0"/>
              </a:spcAft>
              <a:buClrTx/>
              <a:buSzPct val="125757"/>
              <a:buFontTx/>
              <a:buChar char="•"/>
              <a:tabLst>
                <a:tab pos="452755" algn="l"/>
              </a:tabLst>
              <a:defRPr/>
            </a:pPr>
            <a:r>
              <a:rPr kumimoji="1" sz="3300" b="0" i="0" u="none" strike="noStrike" kern="1200" cap="none" spc="-15" normalizeH="0" baseline="0" noProof="0" dirty="0">
                <a:ln>
                  <a:noFill/>
                </a:ln>
                <a:solidFill>
                  <a:srgbClr val="002A5C"/>
                </a:solidFill>
                <a:effectLst/>
                <a:uLnTx/>
                <a:uFillTx/>
                <a:latin typeface="Arial"/>
                <a:ea typeface="+mn-ea"/>
                <a:cs typeface="Arial"/>
              </a:rPr>
              <a:t>Estimate </a:t>
            </a:r>
            <a:r>
              <a:rPr kumimoji="1" sz="3300" b="0" i="0" u="none" strike="noStrike" kern="1200" cap="none" spc="-175" normalizeH="0" baseline="0" noProof="0" dirty="0">
                <a:ln>
                  <a:noFill/>
                </a:ln>
                <a:solidFill>
                  <a:srgbClr val="002A5C"/>
                </a:solidFill>
                <a:effectLst/>
                <a:uLnTx/>
                <a:uFillTx/>
                <a:latin typeface="Arial"/>
                <a:ea typeface="+mn-ea"/>
                <a:cs typeface="Arial"/>
              </a:rPr>
              <a:t>as </a:t>
            </a:r>
            <a:r>
              <a:rPr kumimoji="1" sz="3300" b="0" i="0" u="none" strike="noStrike" kern="1200" cap="none" spc="10" normalizeH="0" baseline="0" noProof="0" dirty="0">
                <a:ln>
                  <a:noFill/>
                </a:ln>
                <a:solidFill>
                  <a:srgbClr val="002A5C"/>
                </a:solidFill>
                <a:effectLst/>
                <a:uLnTx/>
                <a:uFillTx/>
                <a:latin typeface="Arial"/>
                <a:ea typeface="+mn-ea"/>
                <a:cs typeface="Arial"/>
              </a:rPr>
              <a:t>part </a:t>
            </a:r>
            <a:r>
              <a:rPr kumimoji="1" sz="3300" b="0" i="0" u="none" strike="noStrike" kern="1200" cap="none" spc="5" normalizeH="0" baseline="0" noProof="0" dirty="0">
                <a:ln>
                  <a:noFill/>
                </a:ln>
                <a:solidFill>
                  <a:srgbClr val="002A5C"/>
                </a:solidFill>
                <a:effectLst/>
                <a:uLnTx/>
                <a:uFillTx/>
                <a:latin typeface="Arial"/>
                <a:ea typeface="+mn-ea"/>
                <a:cs typeface="Arial"/>
              </a:rPr>
              <a:t>of </a:t>
            </a:r>
            <a:r>
              <a:rPr kumimoji="1" sz="3300" b="0" i="0" u="none" strike="noStrike" kern="1200" cap="none" spc="10" normalizeH="0" baseline="0" noProof="0" dirty="0">
                <a:ln>
                  <a:noFill/>
                </a:ln>
                <a:solidFill>
                  <a:srgbClr val="002A5C"/>
                </a:solidFill>
                <a:effectLst/>
                <a:uLnTx/>
                <a:uFillTx/>
                <a:latin typeface="Arial"/>
                <a:ea typeface="+mn-ea"/>
                <a:cs typeface="Arial"/>
              </a:rPr>
              <a:t>the</a:t>
            </a:r>
            <a:r>
              <a:rPr kumimoji="1" sz="3300" b="0" i="0" u="none" strike="noStrike" kern="1200" cap="none" spc="-140" normalizeH="0" baseline="0" noProof="0" dirty="0">
                <a:ln>
                  <a:noFill/>
                </a:ln>
                <a:solidFill>
                  <a:srgbClr val="002A5C"/>
                </a:solidFill>
                <a:effectLst/>
                <a:uLnTx/>
                <a:uFillTx/>
                <a:latin typeface="Arial"/>
                <a:ea typeface="+mn-ea"/>
                <a:cs typeface="Arial"/>
              </a:rPr>
              <a:t> </a:t>
            </a:r>
            <a:r>
              <a:rPr kumimoji="1" sz="3300" b="0" i="0" u="none" strike="noStrike" kern="1200" cap="none" spc="-30" normalizeH="0" baseline="0" noProof="0" dirty="0">
                <a:ln>
                  <a:noFill/>
                </a:ln>
                <a:solidFill>
                  <a:srgbClr val="002A5C"/>
                </a:solidFill>
                <a:effectLst/>
                <a:uLnTx/>
                <a:uFillTx/>
                <a:latin typeface="Arial"/>
                <a:ea typeface="+mn-ea"/>
                <a:cs typeface="Arial"/>
              </a:rPr>
              <a:t>state</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14" name="object 14"/>
          <p:cNvSpPr txBox="1"/>
          <p:nvPr/>
        </p:nvSpPr>
        <p:spPr>
          <a:xfrm>
            <a:off x="2549234" y="4323782"/>
            <a:ext cx="26670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200" normalizeH="0" baseline="0" noProof="0" dirty="0">
                <a:ln>
                  <a:noFill/>
                </a:ln>
                <a:solidFill>
                  <a:prstClr val="black"/>
                </a:solidFill>
                <a:effectLst/>
                <a:uLnTx/>
                <a:uFillTx/>
                <a:latin typeface="Verdana"/>
                <a:ea typeface="+mn-ea"/>
                <a:cs typeface="Verdana"/>
              </a:rPr>
              <a:t>{</a:t>
            </a:r>
            <a:endParaRPr kumimoji="1" sz="3300" b="0" i="0" u="none" strike="noStrike" kern="1200" cap="none" spc="0" normalizeH="0" baseline="0" noProof="0">
              <a:ln>
                <a:noFill/>
              </a:ln>
              <a:solidFill>
                <a:prstClr val="black"/>
              </a:solidFill>
              <a:effectLst/>
              <a:uLnTx/>
              <a:uFillTx/>
              <a:latin typeface="Verdana"/>
              <a:ea typeface="+mn-ea"/>
              <a:cs typeface="Verdana"/>
            </a:endParaRPr>
          </a:p>
        </p:txBody>
      </p:sp>
      <p:sp>
        <p:nvSpPr>
          <p:cNvPr id="15" name="object 15"/>
          <p:cNvSpPr txBox="1"/>
          <p:nvPr/>
        </p:nvSpPr>
        <p:spPr>
          <a:xfrm>
            <a:off x="3092464" y="4467024"/>
            <a:ext cx="29083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10" normalizeH="0" baseline="0" noProof="0" dirty="0">
                <a:ln>
                  <a:noFill/>
                </a:ln>
                <a:solidFill>
                  <a:prstClr val="black"/>
                </a:solidFill>
                <a:effectLst/>
                <a:uLnTx/>
                <a:uFillTx/>
                <a:latin typeface="Times New Roman"/>
                <a:ea typeface="+mn-ea"/>
                <a:cs typeface="Times New Roman"/>
              </a:rPr>
              <a:t>L</a:t>
            </a: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I</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6" name="object 16"/>
          <p:cNvSpPr txBox="1"/>
          <p:nvPr/>
        </p:nvSpPr>
        <p:spPr>
          <a:xfrm>
            <a:off x="2790064" y="4240853"/>
            <a:ext cx="102616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582295" algn="l"/>
              </a:tabLst>
              <a:defRPr/>
            </a:pP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C	</a:t>
            </a:r>
            <a:r>
              <a:rPr kumimoji="1" sz="3300" b="0" i="0" u="none" strike="noStrike" kern="1200" cap="none" spc="-220" normalizeH="0" baseline="0" noProof="0" dirty="0">
                <a:ln>
                  <a:noFill/>
                </a:ln>
                <a:solidFill>
                  <a:prstClr val="black"/>
                </a:solidFill>
                <a:effectLst/>
                <a:uLnTx/>
                <a:uFillTx/>
                <a:latin typeface="Lucida Sans Unicode"/>
                <a:ea typeface="+mn-ea"/>
                <a:cs typeface="Lucida Sans Unicode"/>
              </a:rPr>
              <a:t>,</a:t>
            </a:r>
            <a:r>
              <a:rPr kumimoji="1" sz="3300" b="0" i="0" u="none" strike="noStrike" kern="1200" cap="none" spc="-40" normalizeH="0" baseline="0" noProof="0" dirty="0">
                <a:ln>
                  <a:noFill/>
                </a:ln>
                <a:solidFill>
                  <a:prstClr val="black"/>
                </a:solidFill>
                <a:effectLst/>
                <a:uLnTx/>
                <a:uFillTx/>
                <a:latin typeface="Lucida Sans Unicode"/>
                <a:ea typeface="+mn-ea"/>
                <a:cs typeface="Lucida Sans Unicode"/>
              </a:rPr>
              <a:t> </a:t>
            </a:r>
            <a:r>
              <a:rPr kumimoji="1" sz="3300" b="1" i="0" u="none" strike="noStrike" kern="1200" cap="none" spc="-5" normalizeH="0" baseline="0" noProof="0" dirty="0">
                <a:ln>
                  <a:noFill/>
                </a:ln>
                <a:solidFill>
                  <a:prstClr val="black"/>
                </a:solidFill>
                <a:effectLst/>
                <a:uLnTx/>
                <a:uFillTx/>
                <a:latin typeface="Times New Roman"/>
                <a:ea typeface="+mn-ea"/>
                <a:cs typeface="Times New Roman"/>
              </a:rPr>
              <a:t>r</a:t>
            </a:r>
            <a:endParaRPr kumimoji="1" sz="33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7" name="object 17"/>
          <p:cNvSpPr txBox="1"/>
          <p:nvPr/>
        </p:nvSpPr>
        <p:spPr>
          <a:xfrm>
            <a:off x="3798985" y="4207346"/>
            <a:ext cx="29083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10" normalizeH="0" baseline="0" noProof="0" dirty="0">
                <a:ln>
                  <a:noFill/>
                </a:ln>
                <a:solidFill>
                  <a:prstClr val="black"/>
                </a:solidFill>
                <a:effectLst/>
                <a:uLnTx/>
                <a:uFillTx/>
                <a:latin typeface="Times New Roman"/>
                <a:ea typeface="+mn-ea"/>
                <a:cs typeface="Times New Roman"/>
              </a:rPr>
              <a:t>L</a:t>
            </a: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I</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8" name="object 18"/>
          <p:cNvSpPr txBox="1"/>
          <p:nvPr/>
        </p:nvSpPr>
        <p:spPr>
          <a:xfrm>
            <a:off x="3798985" y="4486013"/>
            <a:ext cx="12446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1" sz="2350" b="0" i="1" u="none" strike="noStrike" kern="1200" cap="none" spc="-5" normalizeH="0" baseline="0" noProof="0" dirty="0">
                <a:ln>
                  <a:noFill/>
                </a:ln>
                <a:solidFill>
                  <a:prstClr val="black"/>
                </a:solidFill>
                <a:effectLst/>
                <a:uLnTx/>
                <a:uFillTx/>
                <a:latin typeface="Times New Roman"/>
                <a:ea typeface="+mn-ea"/>
                <a:cs typeface="Times New Roman"/>
              </a:rPr>
              <a:t>I</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9" name="object 19"/>
          <p:cNvSpPr txBox="1"/>
          <p:nvPr/>
        </p:nvSpPr>
        <p:spPr>
          <a:xfrm>
            <a:off x="4063805" y="4323782"/>
            <a:ext cx="266700" cy="5283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sz="3300" b="0" i="0" u="none" strike="noStrike" kern="1200" cap="none" spc="-200" normalizeH="0" baseline="0" noProof="0" dirty="0">
                <a:ln>
                  <a:noFill/>
                </a:ln>
                <a:solidFill>
                  <a:prstClr val="black"/>
                </a:solidFill>
                <a:effectLst/>
                <a:uLnTx/>
                <a:uFillTx/>
                <a:latin typeface="Verdana"/>
                <a:ea typeface="+mn-ea"/>
                <a:cs typeface="Verdana"/>
              </a:rPr>
              <a:t>}</a:t>
            </a:r>
            <a:endParaRPr kumimoji="1" sz="3300" b="0" i="0" u="none" strike="noStrike" kern="1200" cap="none" spc="0" normalizeH="0" baseline="0" noProof="0">
              <a:ln>
                <a:noFill/>
              </a:ln>
              <a:solidFill>
                <a:prstClr val="black"/>
              </a:solidFill>
              <a:effectLst/>
              <a:uLnTx/>
              <a:uFillTx/>
              <a:latin typeface="Verdana"/>
              <a:ea typeface="+mn-ea"/>
              <a:cs typeface="Verdana"/>
            </a:endParaRPr>
          </a:p>
        </p:txBody>
      </p:sp>
      <p:sp>
        <p:nvSpPr>
          <p:cNvPr id="20" name="正方形/長方形 19"/>
          <p:cNvSpPr/>
          <p:nvPr/>
        </p:nvSpPr>
        <p:spPr>
          <a:xfrm>
            <a:off x="14799380" y="852446"/>
            <a:ext cx="4882011" cy="3046988"/>
          </a:xfrm>
          <a:prstGeom prst="rect">
            <a:avLst/>
          </a:prstGeom>
        </p:spPr>
        <p:txBody>
          <a:bodyPr wrap="square">
            <a:spAutoFit/>
          </a:bodyPr>
          <a:lstStyle/>
          <a:p>
            <a:pPr marL="285750" indent="-285750">
              <a:buFontTx/>
              <a:buChar char="-"/>
            </a:pPr>
            <a:r>
              <a:rPr lang="en-US" altLang="ja-JP" sz="2400" dirty="0" smtClean="0">
                <a:solidFill>
                  <a:srgbClr val="000000"/>
                </a:solidFill>
                <a:latin typeface="TYBZJL+HelveticaNeue"/>
              </a:rPr>
              <a:t>Determine </a:t>
            </a:r>
            <a:r>
              <a:rPr lang="en-US" altLang="ja-JP" sz="2400" dirty="0">
                <a:solidFill>
                  <a:srgbClr val="000000"/>
                </a:solidFill>
                <a:latin typeface="TYBZJL+HelveticaNeue"/>
              </a:rPr>
              <a:t>the </a:t>
            </a:r>
            <a:r>
              <a:rPr lang="en-US" altLang="ja-JP" sz="2400" dirty="0">
                <a:solidFill>
                  <a:srgbClr val="FF0000"/>
                </a:solidFill>
                <a:latin typeface="TYBZJL+HelveticaNeue"/>
              </a:rPr>
              <a:t>relative</a:t>
            </a:r>
            <a:r>
              <a:rPr lang="en-US" altLang="ja-JP" sz="2400" dirty="0">
                <a:solidFill>
                  <a:srgbClr val="000000"/>
                </a:solidFill>
                <a:latin typeface="TYBZJL+HelveticaNeue"/>
              </a:rPr>
              <a:t> poses of sensors usually with respect </a:t>
            </a:r>
            <a:r>
              <a:rPr lang="en-US" altLang="ja-JP" sz="2400" dirty="0">
                <a:solidFill>
                  <a:srgbClr val="FF0000"/>
                </a:solidFill>
                <a:latin typeface="TYBZJL+HelveticaNeue"/>
              </a:rPr>
              <a:t>to</a:t>
            </a:r>
            <a:r>
              <a:rPr lang="en-US" altLang="ja-JP" sz="2400" dirty="0">
                <a:solidFill>
                  <a:srgbClr val="000000"/>
                </a:solidFill>
                <a:latin typeface="TYBZJL+HelveticaNeue"/>
              </a:rPr>
              <a:t> the </a:t>
            </a:r>
            <a:r>
              <a:rPr lang="en-US" altLang="ja-JP" sz="2400" dirty="0">
                <a:solidFill>
                  <a:srgbClr val="FF0000"/>
                </a:solidFill>
                <a:latin typeface="TYBZJL+HelveticaNeue"/>
              </a:rPr>
              <a:t>vehicle</a:t>
            </a:r>
            <a:r>
              <a:rPr lang="en-US" altLang="ja-JP" sz="2400" dirty="0">
                <a:solidFill>
                  <a:srgbClr val="000000"/>
                </a:solidFill>
                <a:latin typeface="TYBZJL+HelveticaNeue"/>
              </a:rPr>
              <a:t> </a:t>
            </a:r>
            <a:r>
              <a:rPr lang="en-US" altLang="ja-JP" sz="2400" dirty="0">
                <a:solidFill>
                  <a:srgbClr val="FF0000"/>
                </a:solidFill>
                <a:latin typeface="TYBZJL+HelveticaNeue"/>
              </a:rPr>
              <a:t>frame</a:t>
            </a:r>
            <a:r>
              <a:rPr lang="en-US" altLang="ja-JP" sz="2400" dirty="0">
                <a:solidFill>
                  <a:srgbClr val="000000"/>
                </a:solidFill>
                <a:latin typeface="TYBZJL+HelveticaNeue"/>
              </a:rPr>
              <a:t>. </a:t>
            </a:r>
            <a:endParaRPr lang="en-US" altLang="ja-JP" sz="3200" dirty="0">
              <a:solidFill>
                <a:srgbClr val="000000"/>
              </a:solidFill>
              <a:latin typeface="TYBZJL+HelveticaNeue"/>
            </a:endParaRPr>
          </a:p>
          <a:p>
            <a:pPr marL="285750" indent="-285750">
              <a:buFontTx/>
              <a:buChar char="-"/>
            </a:pPr>
            <a:r>
              <a:rPr lang="en-US" altLang="ja-JP" sz="2400" dirty="0" smtClean="0">
                <a:solidFill>
                  <a:srgbClr val="000000"/>
                </a:solidFill>
                <a:latin typeface="TYBZJL+HelveticaNeue"/>
              </a:rPr>
              <a:t>For </a:t>
            </a:r>
            <a:r>
              <a:rPr lang="en-US" altLang="ja-JP" sz="2400" dirty="0">
                <a:solidFill>
                  <a:srgbClr val="000000"/>
                </a:solidFill>
                <a:latin typeface="TYBZJL+HelveticaNeue"/>
              </a:rPr>
              <a:t>example, the relative pose of IMU and LiDAR, so that the rates reported by the IMU are expressed in the same coordinate system as the LiDAR point clouds. </a:t>
            </a:r>
            <a:endParaRPr lang="ja-JP" altLang="en-US" sz="2400" dirty="0"/>
          </a:p>
        </p:txBody>
      </p:sp>
      <p:sp>
        <p:nvSpPr>
          <p:cNvPr id="21" name="正方形/長方形 20"/>
          <p:cNvSpPr/>
          <p:nvPr/>
        </p:nvSpPr>
        <p:spPr>
          <a:xfrm>
            <a:off x="13557250" y="8012410"/>
            <a:ext cx="6678431" cy="461665"/>
          </a:xfrm>
          <a:prstGeom prst="rect">
            <a:avLst/>
          </a:prstGeom>
        </p:spPr>
        <p:txBody>
          <a:bodyPr wrap="none">
            <a:spAutoFit/>
          </a:bodyPr>
          <a:lstStyle/>
          <a:p>
            <a:r>
              <a:rPr lang="en-US" altLang="ja-JP" sz="2400" dirty="0">
                <a:solidFill>
                  <a:srgbClr val="000000"/>
                </a:solidFill>
                <a:latin typeface="TYBZJL+HelveticaNeue"/>
              </a:rPr>
              <a:t>all of the sensor frames have been nicely laid out. </a:t>
            </a:r>
            <a:endParaRPr lang="ja-JP" altLang="en-US" sz="2400" dirty="0"/>
          </a:p>
        </p:txBody>
      </p:sp>
      <p:sp>
        <p:nvSpPr>
          <p:cNvPr id="22" name="正方形/長方形 21"/>
          <p:cNvSpPr/>
          <p:nvPr/>
        </p:nvSpPr>
        <p:spPr>
          <a:xfrm>
            <a:off x="15057676" y="6008085"/>
            <a:ext cx="4975453" cy="1569660"/>
          </a:xfrm>
          <a:prstGeom prst="rect">
            <a:avLst/>
          </a:prstGeom>
        </p:spPr>
        <p:txBody>
          <a:bodyPr wrap="square">
            <a:spAutoFit/>
          </a:bodyPr>
          <a:lstStyle/>
          <a:p>
            <a:r>
              <a:rPr lang="en-US" altLang="ja-JP" sz="2400" dirty="0">
                <a:solidFill>
                  <a:srgbClr val="000000"/>
                </a:solidFill>
                <a:latin typeface="TYBZJL+HelveticaNeue"/>
              </a:rPr>
              <a:t>this is often </a:t>
            </a:r>
            <a:r>
              <a:rPr lang="en-US" altLang="ja-JP" sz="2400" dirty="0">
                <a:solidFill>
                  <a:srgbClr val="FF0000"/>
                </a:solidFill>
                <a:latin typeface="TYBZJL+HelveticaNeue"/>
              </a:rPr>
              <a:t>di</a:t>
            </a:r>
            <a:r>
              <a:rPr lang="en-US" altLang="ja-JP" sz="2400" dirty="0">
                <a:solidFill>
                  <a:srgbClr val="FF0000"/>
                </a:solidFill>
                <a:latin typeface="VJDZSX+HelveticaNeue"/>
              </a:rPr>
              <a:t>ffi</a:t>
            </a:r>
            <a:r>
              <a:rPr lang="en-US" altLang="ja-JP" sz="2400" dirty="0">
                <a:solidFill>
                  <a:srgbClr val="FF0000"/>
                </a:solidFill>
                <a:latin typeface="TYBZJL+HelveticaNeue"/>
              </a:rPr>
              <a:t>cult</a:t>
            </a:r>
            <a:r>
              <a:rPr lang="en-US" altLang="ja-JP" sz="2400" dirty="0">
                <a:solidFill>
                  <a:srgbClr val="000000"/>
                </a:solidFill>
                <a:latin typeface="TYBZJL+HelveticaNeue"/>
              </a:rPr>
              <a:t> or </a:t>
            </a:r>
            <a:r>
              <a:rPr lang="en-US" altLang="ja-JP" sz="2400" dirty="0">
                <a:solidFill>
                  <a:srgbClr val="FF0000"/>
                </a:solidFill>
                <a:latin typeface="TYBZJL+HelveticaNeue"/>
              </a:rPr>
              <a:t>impossible</a:t>
            </a:r>
            <a:r>
              <a:rPr lang="en-US" altLang="ja-JP" sz="2400" dirty="0">
                <a:solidFill>
                  <a:srgbClr val="000000"/>
                </a:solidFill>
                <a:latin typeface="TYBZJL+HelveticaNeue"/>
              </a:rPr>
              <a:t> to do accurately since many sensors have the </a:t>
            </a:r>
            <a:r>
              <a:rPr lang="en-US" altLang="ja-JP" sz="2400" dirty="0">
                <a:solidFill>
                  <a:srgbClr val="FF0000"/>
                </a:solidFill>
                <a:latin typeface="TYBZJL+HelveticaNeue"/>
              </a:rPr>
              <a:t>origin</a:t>
            </a:r>
            <a:r>
              <a:rPr lang="en-US" altLang="ja-JP" sz="2400" dirty="0">
                <a:solidFill>
                  <a:srgbClr val="000000"/>
                </a:solidFill>
                <a:latin typeface="TYBZJL+HelveticaNeue"/>
              </a:rPr>
              <a:t> of their coordinate system </a:t>
            </a:r>
            <a:r>
              <a:rPr lang="en-US" altLang="ja-JP" sz="2400" dirty="0">
                <a:solidFill>
                  <a:srgbClr val="FF0000"/>
                </a:solidFill>
                <a:latin typeface="TYBZJL+HelveticaNeue"/>
              </a:rPr>
              <a:t>inside</a:t>
            </a:r>
            <a:r>
              <a:rPr lang="en-US" altLang="ja-JP" sz="2400" dirty="0">
                <a:solidFill>
                  <a:srgbClr val="000000"/>
                </a:solidFill>
                <a:latin typeface="TYBZJL+HelveticaNeue"/>
              </a:rPr>
              <a:t> the </a:t>
            </a:r>
            <a:r>
              <a:rPr lang="en-US" altLang="ja-JP" sz="2400" dirty="0">
                <a:solidFill>
                  <a:srgbClr val="FF0000"/>
                </a:solidFill>
                <a:latin typeface="TYBZJL+HelveticaNeue"/>
              </a:rPr>
              <a:t>sensor</a:t>
            </a:r>
            <a:r>
              <a:rPr lang="en-US" altLang="ja-JP" sz="2400" dirty="0">
                <a:solidFill>
                  <a:srgbClr val="000000"/>
                </a:solidFill>
                <a:latin typeface="TYBZJL+HelveticaNeue"/>
              </a:rPr>
              <a:t> itself. </a:t>
            </a:r>
            <a:endParaRPr lang="ja-JP" altLang="en-US" sz="2400" dirty="0"/>
          </a:p>
        </p:txBody>
      </p:sp>
      <p:cxnSp>
        <p:nvCxnSpPr>
          <p:cNvPr id="24" name="直線矢印コネクタ 23"/>
          <p:cNvCxnSpPr>
            <a:stCxn id="22" idx="2"/>
          </p:cNvCxnSpPr>
          <p:nvPr/>
        </p:nvCxnSpPr>
        <p:spPr>
          <a:xfrm flipH="1">
            <a:off x="14799380" y="7577745"/>
            <a:ext cx="2746023" cy="11249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574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83072" y="5832727"/>
            <a:ext cx="2730500" cy="1411605"/>
          </a:xfrm>
          <a:custGeom>
            <a:avLst/>
            <a:gdLst/>
            <a:ahLst/>
            <a:cxnLst/>
            <a:rect l="l" t="t" r="r" b="b"/>
            <a:pathLst>
              <a:path w="2730500" h="1411604">
                <a:moveTo>
                  <a:pt x="0" y="311716"/>
                </a:moveTo>
                <a:lnTo>
                  <a:pt x="22674" y="268170"/>
                </a:lnTo>
                <a:lnTo>
                  <a:pt x="48796" y="227456"/>
                </a:lnTo>
                <a:lnTo>
                  <a:pt x="78113" y="189693"/>
                </a:lnTo>
                <a:lnTo>
                  <a:pt x="110372" y="154995"/>
                </a:lnTo>
                <a:lnTo>
                  <a:pt x="145318" y="123481"/>
                </a:lnTo>
                <a:lnTo>
                  <a:pt x="182698" y="95267"/>
                </a:lnTo>
                <a:lnTo>
                  <a:pt x="222260" y="70471"/>
                </a:lnTo>
                <a:lnTo>
                  <a:pt x="263750" y="49208"/>
                </a:lnTo>
                <a:lnTo>
                  <a:pt x="306915" y="31597"/>
                </a:lnTo>
                <a:lnTo>
                  <a:pt x="351501" y="17753"/>
                </a:lnTo>
                <a:lnTo>
                  <a:pt x="397254" y="7795"/>
                </a:lnTo>
                <a:lnTo>
                  <a:pt x="443923" y="1838"/>
                </a:lnTo>
                <a:lnTo>
                  <a:pt x="491252" y="0"/>
                </a:lnTo>
                <a:lnTo>
                  <a:pt x="538990" y="2397"/>
                </a:lnTo>
                <a:lnTo>
                  <a:pt x="586882" y="9147"/>
                </a:lnTo>
                <a:lnTo>
                  <a:pt x="634675" y="20366"/>
                </a:lnTo>
                <a:lnTo>
                  <a:pt x="680102" y="35066"/>
                </a:lnTo>
                <a:lnTo>
                  <a:pt x="722871" y="52563"/>
                </a:lnTo>
                <a:lnTo>
                  <a:pt x="763126" y="72712"/>
                </a:lnTo>
                <a:lnTo>
                  <a:pt x="801013" y="95364"/>
                </a:lnTo>
                <a:lnTo>
                  <a:pt x="836677" y="120372"/>
                </a:lnTo>
                <a:lnTo>
                  <a:pt x="870262" y="147589"/>
                </a:lnTo>
                <a:lnTo>
                  <a:pt x="901913" y="176868"/>
                </a:lnTo>
                <a:lnTo>
                  <a:pt x="931776" y="208060"/>
                </a:lnTo>
                <a:lnTo>
                  <a:pt x="959995" y="241019"/>
                </a:lnTo>
                <a:lnTo>
                  <a:pt x="986716" y="275597"/>
                </a:lnTo>
                <a:lnTo>
                  <a:pt x="1012082" y="311646"/>
                </a:lnTo>
                <a:lnTo>
                  <a:pt x="1036240" y="349020"/>
                </a:lnTo>
                <a:lnTo>
                  <a:pt x="1059334" y="387571"/>
                </a:lnTo>
                <a:lnTo>
                  <a:pt x="1081508" y="427151"/>
                </a:lnTo>
                <a:lnTo>
                  <a:pt x="1102909" y="467613"/>
                </a:lnTo>
                <a:lnTo>
                  <a:pt x="1123681" y="508810"/>
                </a:lnTo>
                <a:lnTo>
                  <a:pt x="1143969" y="550595"/>
                </a:lnTo>
                <a:lnTo>
                  <a:pt x="1163917" y="592819"/>
                </a:lnTo>
                <a:lnTo>
                  <a:pt x="1183671" y="635336"/>
                </a:lnTo>
                <a:lnTo>
                  <a:pt x="1203376" y="677997"/>
                </a:lnTo>
                <a:lnTo>
                  <a:pt x="1223176" y="720657"/>
                </a:lnTo>
                <a:lnTo>
                  <a:pt x="1243217" y="763166"/>
                </a:lnTo>
                <a:lnTo>
                  <a:pt x="1263644" y="805379"/>
                </a:lnTo>
                <a:lnTo>
                  <a:pt x="1284601" y="847146"/>
                </a:lnTo>
                <a:lnTo>
                  <a:pt x="1306233" y="888322"/>
                </a:lnTo>
                <a:lnTo>
                  <a:pt x="1328686" y="928759"/>
                </a:lnTo>
                <a:lnTo>
                  <a:pt x="1352104" y="968309"/>
                </a:lnTo>
                <a:lnTo>
                  <a:pt x="1376632" y="1006824"/>
                </a:lnTo>
                <a:lnTo>
                  <a:pt x="1402416" y="1044158"/>
                </a:lnTo>
                <a:lnTo>
                  <a:pt x="1429600" y="1080163"/>
                </a:lnTo>
                <a:lnTo>
                  <a:pt x="1458328" y="1114691"/>
                </a:lnTo>
                <a:lnTo>
                  <a:pt x="1488747" y="1147596"/>
                </a:lnTo>
                <a:lnTo>
                  <a:pt x="1523389" y="1181180"/>
                </a:lnTo>
                <a:lnTo>
                  <a:pt x="1559387" y="1212478"/>
                </a:lnTo>
                <a:lnTo>
                  <a:pt x="1596646" y="1241492"/>
                </a:lnTo>
                <a:lnTo>
                  <a:pt x="1635071" y="1268219"/>
                </a:lnTo>
                <a:lnTo>
                  <a:pt x="1674564" y="1292659"/>
                </a:lnTo>
                <a:lnTo>
                  <a:pt x="1715031" y="1314811"/>
                </a:lnTo>
                <a:lnTo>
                  <a:pt x="1756377" y="1334675"/>
                </a:lnTo>
                <a:lnTo>
                  <a:pt x="1798506" y="1352248"/>
                </a:lnTo>
                <a:lnTo>
                  <a:pt x="1841321" y="1367530"/>
                </a:lnTo>
                <a:lnTo>
                  <a:pt x="1884728" y="1380521"/>
                </a:lnTo>
                <a:lnTo>
                  <a:pt x="1928631" y="1391220"/>
                </a:lnTo>
                <a:lnTo>
                  <a:pt x="1972935" y="1399624"/>
                </a:lnTo>
                <a:lnTo>
                  <a:pt x="2017543" y="1405735"/>
                </a:lnTo>
                <a:lnTo>
                  <a:pt x="2062361" y="1409550"/>
                </a:lnTo>
                <a:lnTo>
                  <a:pt x="2107292" y="1411069"/>
                </a:lnTo>
                <a:lnTo>
                  <a:pt x="2152241" y="1410291"/>
                </a:lnTo>
                <a:lnTo>
                  <a:pt x="2197113" y="1407215"/>
                </a:lnTo>
                <a:lnTo>
                  <a:pt x="2241812" y="1401840"/>
                </a:lnTo>
                <a:lnTo>
                  <a:pt x="2286242" y="1394166"/>
                </a:lnTo>
                <a:lnTo>
                  <a:pt x="2330308" y="1384191"/>
                </a:lnTo>
                <a:lnTo>
                  <a:pt x="2373914" y="1371914"/>
                </a:lnTo>
                <a:lnTo>
                  <a:pt x="2416964" y="1357334"/>
                </a:lnTo>
                <a:lnTo>
                  <a:pt x="2459364" y="1340452"/>
                </a:lnTo>
                <a:lnTo>
                  <a:pt x="2501017" y="1321265"/>
                </a:lnTo>
                <a:lnTo>
                  <a:pt x="2541828" y="1299772"/>
                </a:lnTo>
                <a:lnTo>
                  <a:pt x="2581701" y="1275974"/>
                </a:lnTo>
                <a:lnTo>
                  <a:pt x="2620541" y="1249869"/>
                </a:lnTo>
                <a:lnTo>
                  <a:pt x="2658252" y="1221456"/>
                </a:lnTo>
                <a:lnTo>
                  <a:pt x="2694739" y="1190734"/>
                </a:lnTo>
                <a:lnTo>
                  <a:pt x="2729906" y="1157702"/>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1119742" y="5171160"/>
            <a:ext cx="2294255" cy="1951355"/>
          </a:xfrm>
          <a:custGeom>
            <a:avLst/>
            <a:gdLst/>
            <a:ahLst/>
            <a:cxnLst/>
            <a:rect l="l" t="t" r="r" b="b"/>
            <a:pathLst>
              <a:path w="2294255" h="1951354">
                <a:moveTo>
                  <a:pt x="2293908" y="162270"/>
                </a:moveTo>
                <a:lnTo>
                  <a:pt x="2258056" y="128727"/>
                </a:lnTo>
                <a:lnTo>
                  <a:pt x="2219894" y="99002"/>
                </a:lnTo>
                <a:lnTo>
                  <a:pt x="2179698" y="73121"/>
                </a:lnTo>
                <a:lnTo>
                  <a:pt x="2137746" y="51108"/>
                </a:lnTo>
                <a:lnTo>
                  <a:pt x="2094316" y="32991"/>
                </a:lnTo>
                <a:lnTo>
                  <a:pt x="2049686" y="18795"/>
                </a:lnTo>
                <a:lnTo>
                  <a:pt x="2004134" y="8548"/>
                </a:lnTo>
                <a:lnTo>
                  <a:pt x="1957937" y="2274"/>
                </a:lnTo>
                <a:lnTo>
                  <a:pt x="1911374" y="0"/>
                </a:lnTo>
                <a:lnTo>
                  <a:pt x="1864721" y="1752"/>
                </a:lnTo>
                <a:lnTo>
                  <a:pt x="1818257" y="7556"/>
                </a:lnTo>
                <a:lnTo>
                  <a:pt x="1772260" y="17439"/>
                </a:lnTo>
                <a:lnTo>
                  <a:pt x="1727007" y="31426"/>
                </a:lnTo>
                <a:lnTo>
                  <a:pt x="1682776" y="49544"/>
                </a:lnTo>
                <a:lnTo>
                  <a:pt x="1639845" y="71818"/>
                </a:lnTo>
                <a:lnTo>
                  <a:pt x="1598492" y="98276"/>
                </a:lnTo>
                <a:lnTo>
                  <a:pt x="1560527" y="127229"/>
                </a:lnTo>
                <a:lnTo>
                  <a:pt x="1525998" y="157940"/>
                </a:lnTo>
                <a:lnTo>
                  <a:pt x="1494721" y="190315"/>
                </a:lnTo>
                <a:lnTo>
                  <a:pt x="1466509" y="224266"/>
                </a:lnTo>
                <a:lnTo>
                  <a:pt x="1441177" y="259700"/>
                </a:lnTo>
                <a:lnTo>
                  <a:pt x="1418540" y="296528"/>
                </a:lnTo>
                <a:lnTo>
                  <a:pt x="1398410" y="334657"/>
                </a:lnTo>
                <a:lnTo>
                  <a:pt x="1380604" y="373997"/>
                </a:lnTo>
                <a:lnTo>
                  <a:pt x="1364935" y="414458"/>
                </a:lnTo>
                <a:lnTo>
                  <a:pt x="1351217" y="455948"/>
                </a:lnTo>
                <a:lnTo>
                  <a:pt x="1339265" y="498377"/>
                </a:lnTo>
                <a:lnTo>
                  <a:pt x="1328893" y="541653"/>
                </a:lnTo>
                <a:lnTo>
                  <a:pt x="1319915" y="585686"/>
                </a:lnTo>
                <a:lnTo>
                  <a:pt x="1312146" y="630384"/>
                </a:lnTo>
                <a:lnTo>
                  <a:pt x="1305400" y="675658"/>
                </a:lnTo>
                <a:lnTo>
                  <a:pt x="1299492" y="721415"/>
                </a:lnTo>
                <a:lnTo>
                  <a:pt x="1294235" y="767566"/>
                </a:lnTo>
                <a:lnTo>
                  <a:pt x="1289445" y="814019"/>
                </a:lnTo>
                <a:lnTo>
                  <a:pt x="1284935" y="860683"/>
                </a:lnTo>
                <a:lnTo>
                  <a:pt x="1280519" y="907468"/>
                </a:lnTo>
                <a:lnTo>
                  <a:pt x="1276012" y="954282"/>
                </a:lnTo>
                <a:lnTo>
                  <a:pt x="1271229" y="1001035"/>
                </a:lnTo>
                <a:lnTo>
                  <a:pt x="1265984" y="1047635"/>
                </a:lnTo>
                <a:lnTo>
                  <a:pt x="1260090" y="1093993"/>
                </a:lnTo>
                <a:lnTo>
                  <a:pt x="1253363" y="1140016"/>
                </a:lnTo>
                <a:lnTo>
                  <a:pt x="1245616" y="1185615"/>
                </a:lnTo>
                <a:lnTo>
                  <a:pt x="1236665" y="1230698"/>
                </a:lnTo>
                <a:lnTo>
                  <a:pt x="1226322" y="1275174"/>
                </a:lnTo>
                <a:lnTo>
                  <a:pt x="1214404" y="1318952"/>
                </a:lnTo>
                <a:lnTo>
                  <a:pt x="1200723" y="1361942"/>
                </a:lnTo>
                <a:lnTo>
                  <a:pt x="1185094" y="1404053"/>
                </a:lnTo>
                <a:lnTo>
                  <a:pt x="1167332" y="1445193"/>
                </a:lnTo>
                <a:lnTo>
                  <a:pt x="1145812" y="1488376"/>
                </a:lnTo>
                <a:lnTo>
                  <a:pt x="1122254" y="1529856"/>
                </a:lnTo>
                <a:lnTo>
                  <a:pt x="1096747" y="1569598"/>
                </a:lnTo>
                <a:lnTo>
                  <a:pt x="1069383" y="1607570"/>
                </a:lnTo>
                <a:lnTo>
                  <a:pt x="1040249" y="1643741"/>
                </a:lnTo>
                <a:lnTo>
                  <a:pt x="1009438" y="1678077"/>
                </a:lnTo>
                <a:lnTo>
                  <a:pt x="977037" y="1710546"/>
                </a:lnTo>
                <a:lnTo>
                  <a:pt x="943138" y="1741115"/>
                </a:lnTo>
                <a:lnTo>
                  <a:pt x="907829" y="1769751"/>
                </a:lnTo>
                <a:lnTo>
                  <a:pt x="871202" y="1796423"/>
                </a:lnTo>
                <a:lnTo>
                  <a:pt x="833345" y="1821096"/>
                </a:lnTo>
                <a:lnTo>
                  <a:pt x="794349" y="1843740"/>
                </a:lnTo>
                <a:lnTo>
                  <a:pt x="754303" y="1864321"/>
                </a:lnTo>
                <a:lnTo>
                  <a:pt x="713297" y="1882806"/>
                </a:lnTo>
                <a:lnTo>
                  <a:pt x="671421" y="1899163"/>
                </a:lnTo>
                <a:lnTo>
                  <a:pt x="628766" y="1913359"/>
                </a:lnTo>
                <a:lnTo>
                  <a:pt x="585420" y="1925363"/>
                </a:lnTo>
                <a:lnTo>
                  <a:pt x="541474" y="1935140"/>
                </a:lnTo>
                <a:lnTo>
                  <a:pt x="497017" y="1942659"/>
                </a:lnTo>
                <a:lnTo>
                  <a:pt x="452140" y="1947887"/>
                </a:lnTo>
                <a:lnTo>
                  <a:pt x="406932" y="1950791"/>
                </a:lnTo>
                <a:lnTo>
                  <a:pt x="361483" y="1951340"/>
                </a:lnTo>
                <a:lnTo>
                  <a:pt x="315883" y="1949499"/>
                </a:lnTo>
                <a:lnTo>
                  <a:pt x="270221" y="1945237"/>
                </a:lnTo>
                <a:lnTo>
                  <a:pt x="224589" y="1938521"/>
                </a:lnTo>
                <a:lnTo>
                  <a:pt x="179074" y="1929318"/>
                </a:lnTo>
                <a:lnTo>
                  <a:pt x="133769" y="1917596"/>
                </a:lnTo>
                <a:lnTo>
                  <a:pt x="88761" y="1903322"/>
                </a:lnTo>
                <a:lnTo>
                  <a:pt x="44141" y="1886464"/>
                </a:lnTo>
                <a:lnTo>
                  <a:pt x="0" y="1866988"/>
                </a:lnTo>
              </a:path>
            </a:pathLst>
          </a:custGeom>
          <a:ln w="4188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1516049" y="584140"/>
            <a:ext cx="6818630" cy="930275"/>
          </a:xfrm>
          <a:prstGeom prst="rect">
            <a:avLst/>
          </a:prstGeom>
        </p:spPr>
        <p:txBody>
          <a:bodyPr vert="horz" wrap="square" lIns="0" tIns="17145" rIns="0" bIns="0" rtlCol="0">
            <a:spAutoFit/>
          </a:bodyPr>
          <a:lstStyle/>
          <a:p>
            <a:pPr marL="12700">
              <a:lnSpc>
                <a:spcPct val="100000"/>
              </a:lnSpc>
              <a:spcBef>
                <a:spcPts val="135"/>
              </a:spcBef>
            </a:pPr>
            <a:r>
              <a:rPr b="1" spc="-330" dirty="0">
                <a:latin typeface="Trebuchet MS"/>
                <a:cs typeface="Trebuchet MS"/>
              </a:rPr>
              <a:t>Temporal</a:t>
            </a:r>
            <a:r>
              <a:rPr b="1" spc="-20" dirty="0">
                <a:latin typeface="Trebuchet MS"/>
                <a:cs typeface="Trebuchet MS"/>
              </a:rPr>
              <a:t> </a:t>
            </a:r>
            <a:r>
              <a:rPr b="1" spc="-204" dirty="0">
                <a:latin typeface="Trebuchet MS"/>
                <a:cs typeface="Trebuchet MS"/>
              </a:rPr>
              <a:t>Calibration</a:t>
            </a:r>
          </a:p>
        </p:txBody>
      </p:sp>
      <p:sp>
        <p:nvSpPr>
          <p:cNvPr id="5" name="object 5"/>
          <p:cNvSpPr/>
          <p:nvPr/>
        </p:nvSpPr>
        <p:spPr>
          <a:xfrm>
            <a:off x="4300241" y="6409392"/>
            <a:ext cx="8138016" cy="157063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556746" y="4043787"/>
            <a:ext cx="5624996" cy="315092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252708" y="4541732"/>
            <a:ext cx="2458703" cy="245870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8044914" y="5177399"/>
            <a:ext cx="391160" cy="176530"/>
          </a:xfrm>
          <a:custGeom>
            <a:avLst/>
            <a:gdLst/>
            <a:ahLst/>
            <a:cxnLst/>
            <a:rect l="l" t="t" r="r" b="b"/>
            <a:pathLst>
              <a:path w="391159" h="176529">
                <a:moveTo>
                  <a:pt x="195309" y="0"/>
                </a:moveTo>
                <a:lnTo>
                  <a:pt x="121047" y="14477"/>
                </a:lnTo>
                <a:lnTo>
                  <a:pt x="86727" y="32561"/>
                </a:lnTo>
                <a:lnTo>
                  <a:pt x="55767" y="57864"/>
                </a:lnTo>
                <a:lnTo>
                  <a:pt x="17165" y="113356"/>
                </a:lnTo>
                <a:lnTo>
                  <a:pt x="0" y="176432"/>
                </a:lnTo>
                <a:lnTo>
                  <a:pt x="390741" y="176432"/>
                </a:lnTo>
                <a:lnTo>
                  <a:pt x="373576" y="113356"/>
                </a:lnTo>
                <a:lnTo>
                  <a:pt x="334974" y="57864"/>
                </a:lnTo>
                <a:lnTo>
                  <a:pt x="303994" y="32561"/>
                </a:lnTo>
                <a:lnTo>
                  <a:pt x="269632" y="14477"/>
                </a:lnTo>
                <a:lnTo>
                  <a:pt x="233024" y="3620"/>
                </a:lnTo>
                <a:lnTo>
                  <a:pt x="195309"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8321726" y="5473809"/>
            <a:ext cx="327025" cy="487680"/>
          </a:xfrm>
          <a:custGeom>
            <a:avLst/>
            <a:gdLst/>
            <a:ahLst/>
            <a:cxnLst/>
            <a:rect l="l" t="t" r="r" b="b"/>
            <a:pathLst>
              <a:path w="327025" h="487679">
                <a:moveTo>
                  <a:pt x="143437" y="308559"/>
                </a:moveTo>
                <a:lnTo>
                  <a:pt x="81666" y="308559"/>
                </a:lnTo>
                <a:lnTo>
                  <a:pt x="81666" y="446049"/>
                </a:lnTo>
                <a:lnTo>
                  <a:pt x="80680" y="448877"/>
                </a:lnTo>
                <a:lnTo>
                  <a:pt x="64141" y="470630"/>
                </a:lnTo>
                <a:lnTo>
                  <a:pt x="63156" y="473457"/>
                </a:lnTo>
                <a:lnTo>
                  <a:pt x="63156" y="484707"/>
                </a:lnTo>
                <a:lnTo>
                  <a:pt x="65927" y="487478"/>
                </a:lnTo>
                <a:lnTo>
                  <a:pt x="140667" y="487478"/>
                </a:lnTo>
                <a:lnTo>
                  <a:pt x="143437" y="484707"/>
                </a:lnTo>
                <a:lnTo>
                  <a:pt x="143437" y="308559"/>
                </a:lnTo>
                <a:close/>
              </a:path>
              <a:path w="327025" h="487679">
                <a:moveTo>
                  <a:pt x="245352" y="308559"/>
                </a:moveTo>
                <a:lnTo>
                  <a:pt x="183579" y="308559"/>
                </a:lnTo>
                <a:lnTo>
                  <a:pt x="183579" y="484707"/>
                </a:lnTo>
                <a:lnTo>
                  <a:pt x="186349" y="487478"/>
                </a:lnTo>
                <a:lnTo>
                  <a:pt x="261089" y="487478"/>
                </a:lnTo>
                <a:lnTo>
                  <a:pt x="263822" y="484707"/>
                </a:lnTo>
                <a:lnTo>
                  <a:pt x="263822" y="473457"/>
                </a:lnTo>
                <a:lnTo>
                  <a:pt x="262876" y="470628"/>
                </a:lnTo>
                <a:lnTo>
                  <a:pt x="246298" y="448876"/>
                </a:lnTo>
                <a:lnTo>
                  <a:pt x="245352" y="446049"/>
                </a:lnTo>
                <a:lnTo>
                  <a:pt x="245352" y="308559"/>
                </a:lnTo>
                <a:close/>
              </a:path>
              <a:path w="327025" h="487679">
                <a:moveTo>
                  <a:pt x="42134" y="308559"/>
                </a:moveTo>
                <a:lnTo>
                  <a:pt x="12085" y="308559"/>
                </a:lnTo>
                <a:lnTo>
                  <a:pt x="553" y="322573"/>
                </a:lnTo>
                <a:lnTo>
                  <a:pt x="0" y="325247"/>
                </a:lnTo>
                <a:lnTo>
                  <a:pt x="8063" y="353783"/>
                </a:lnTo>
                <a:lnTo>
                  <a:pt x="9345" y="354754"/>
                </a:lnTo>
                <a:lnTo>
                  <a:pt x="17640" y="354754"/>
                </a:lnTo>
                <a:lnTo>
                  <a:pt x="19093" y="353302"/>
                </a:lnTo>
                <a:lnTo>
                  <a:pt x="19093" y="329298"/>
                </a:lnTo>
                <a:lnTo>
                  <a:pt x="22695" y="325696"/>
                </a:lnTo>
                <a:lnTo>
                  <a:pt x="54093" y="325696"/>
                </a:lnTo>
                <a:lnTo>
                  <a:pt x="54220" y="325245"/>
                </a:lnTo>
                <a:lnTo>
                  <a:pt x="53666" y="322572"/>
                </a:lnTo>
                <a:lnTo>
                  <a:pt x="42134" y="308559"/>
                </a:lnTo>
                <a:close/>
              </a:path>
              <a:path w="327025" h="487679">
                <a:moveTo>
                  <a:pt x="54093" y="325696"/>
                </a:moveTo>
                <a:lnTo>
                  <a:pt x="31562" y="325696"/>
                </a:lnTo>
                <a:lnTo>
                  <a:pt x="35127" y="329298"/>
                </a:lnTo>
                <a:lnTo>
                  <a:pt x="35127" y="353302"/>
                </a:lnTo>
                <a:lnTo>
                  <a:pt x="36581" y="354754"/>
                </a:lnTo>
                <a:lnTo>
                  <a:pt x="44873" y="354754"/>
                </a:lnTo>
                <a:lnTo>
                  <a:pt x="46158" y="353782"/>
                </a:lnTo>
                <a:lnTo>
                  <a:pt x="54093" y="325696"/>
                </a:lnTo>
                <a:close/>
              </a:path>
              <a:path w="327025" h="487679">
                <a:moveTo>
                  <a:pt x="314932" y="308559"/>
                </a:moveTo>
                <a:lnTo>
                  <a:pt x="284882" y="308559"/>
                </a:lnTo>
                <a:lnTo>
                  <a:pt x="273350" y="322573"/>
                </a:lnTo>
                <a:lnTo>
                  <a:pt x="272796" y="325247"/>
                </a:lnTo>
                <a:lnTo>
                  <a:pt x="280860" y="353783"/>
                </a:lnTo>
                <a:lnTo>
                  <a:pt x="282142" y="354754"/>
                </a:lnTo>
                <a:lnTo>
                  <a:pt x="290437" y="354754"/>
                </a:lnTo>
                <a:lnTo>
                  <a:pt x="291852" y="353302"/>
                </a:lnTo>
                <a:lnTo>
                  <a:pt x="291852" y="329298"/>
                </a:lnTo>
                <a:lnTo>
                  <a:pt x="295455" y="325696"/>
                </a:lnTo>
                <a:lnTo>
                  <a:pt x="326892" y="325696"/>
                </a:lnTo>
                <a:lnTo>
                  <a:pt x="327020" y="325245"/>
                </a:lnTo>
                <a:lnTo>
                  <a:pt x="326464" y="322572"/>
                </a:lnTo>
                <a:lnTo>
                  <a:pt x="314932" y="308559"/>
                </a:lnTo>
                <a:close/>
              </a:path>
              <a:path w="327025" h="487679">
                <a:moveTo>
                  <a:pt x="326892" y="325696"/>
                </a:moveTo>
                <a:lnTo>
                  <a:pt x="304322" y="325696"/>
                </a:lnTo>
                <a:lnTo>
                  <a:pt x="307924" y="329298"/>
                </a:lnTo>
                <a:lnTo>
                  <a:pt x="307924" y="353302"/>
                </a:lnTo>
                <a:lnTo>
                  <a:pt x="309378" y="354754"/>
                </a:lnTo>
                <a:lnTo>
                  <a:pt x="317670" y="354754"/>
                </a:lnTo>
                <a:lnTo>
                  <a:pt x="318916" y="353782"/>
                </a:lnTo>
                <a:lnTo>
                  <a:pt x="326892" y="325696"/>
                </a:lnTo>
                <a:close/>
              </a:path>
              <a:path w="327025" h="487679">
                <a:moveTo>
                  <a:pt x="49429" y="109454"/>
                </a:moveTo>
                <a:lnTo>
                  <a:pt x="4789" y="109454"/>
                </a:lnTo>
                <a:lnTo>
                  <a:pt x="1270" y="112974"/>
                </a:lnTo>
                <a:lnTo>
                  <a:pt x="1269" y="215071"/>
                </a:lnTo>
                <a:lnTo>
                  <a:pt x="3931" y="218209"/>
                </a:lnTo>
                <a:lnTo>
                  <a:pt x="7440" y="218984"/>
                </a:lnTo>
                <a:lnTo>
                  <a:pt x="7440" y="234599"/>
                </a:lnTo>
                <a:lnTo>
                  <a:pt x="3931" y="235373"/>
                </a:lnTo>
                <a:lnTo>
                  <a:pt x="1269" y="238511"/>
                </a:lnTo>
                <a:lnTo>
                  <a:pt x="1269" y="305076"/>
                </a:lnTo>
                <a:lnTo>
                  <a:pt x="4791" y="308559"/>
                </a:lnTo>
                <a:lnTo>
                  <a:pt x="49430" y="308559"/>
                </a:lnTo>
                <a:lnTo>
                  <a:pt x="52949" y="305076"/>
                </a:lnTo>
                <a:lnTo>
                  <a:pt x="52950" y="238511"/>
                </a:lnTo>
                <a:lnTo>
                  <a:pt x="50327" y="235373"/>
                </a:lnTo>
                <a:lnTo>
                  <a:pt x="46818" y="234599"/>
                </a:lnTo>
                <a:lnTo>
                  <a:pt x="46818" y="218984"/>
                </a:lnTo>
                <a:lnTo>
                  <a:pt x="50327" y="218209"/>
                </a:lnTo>
                <a:lnTo>
                  <a:pt x="52949" y="215071"/>
                </a:lnTo>
                <a:lnTo>
                  <a:pt x="52950" y="177015"/>
                </a:lnTo>
                <a:lnTo>
                  <a:pt x="325747" y="177015"/>
                </a:lnTo>
                <a:lnTo>
                  <a:pt x="325747" y="175910"/>
                </a:lnTo>
                <a:lnTo>
                  <a:pt x="122910" y="175910"/>
                </a:lnTo>
                <a:lnTo>
                  <a:pt x="122910" y="126211"/>
                </a:lnTo>
                <a:lnTo>
                  <a:pt x="52950" y="126211"/>
                </a:lnTo>
                <a:lnTo>
                  <a:pt x="52950" y="112974"/>
                </a:lnTo>
                <a:lnTo>
                  <a:pt x="49429" y="109454"/>
                </a:lnTo>
                <a:close/>
              </a:path>
              <a:path w="327025" h="487679">
                <a:moveTo>
                  <a:pt x="264508" y="177015"/>
                </a:moveTo>
                <a:lnTo>
                  <a:pt x="62509" y="177015"/>
                </a:lnTo>
                <a:lnTo>
                  <a:pt x="62509" y="304453"/>
                </a:lnTo>
                <a:lnTo>
                  <a:pt x="66614" y="308559"/>
                </a:lnTo>
                <a:lnTo>
                  <a:pt x="260402" y="308559"/>
                </a:lnTo>
                <a:lnTo>
                  <a:pt x="264508" y="304453"/>
                </a:lnTo>
                <a:lnTo>
                  <a:pt x="264508" y="272912"/>
                </a:lnTo>
                <a:lnTo>
                  <a:pt x="146180" y="272912"/>
                </a:lnTo>
                <a:lnTo>
                  <a:pt x="122301" y="248994"/>
                </a:lnTo>
                <a:lnTo>
                  <a:pt x="131196" y="241684"/>
                </a:lnTo>
                <a:lnTo>
                  <a:pt x="141196" y="236335"/>
                </a:lnTo>
                <a:lnTo>
                  <a:pt x="152051" y="233050"/>
                </a:lnTo>
                <a:lnTo>
                  <a:pt x="163508" y="231933"/>
                </a:lnTo>
                <a:lnTo>
                  <a:pt x="264508" y="231933"/>
                </a:lnTo>
                <a:lnTo>
                  <a:pt x="264508" y="214719"/>
                </a:lnTo>
                <a:lnTo>
                  <a:pt x="126962" y="214719"/>
                </a:lnTo>
                <a:lnTo>
                  <a:pt x="122912" y="210707"/>
                </a:lnTo>
                <a:lnTo>
                  <a:pt x="122910" y="200755"/>
                </a:lnTo>
                <a:lnTo>
                  <a:pt x="126960" y="196705"/>
                </a:lnTo>
                <a:lnTo>
                  <a:pt x="264508" y="196705"/>
                </a:lnTo>
                <a:lnTo>
                  <a:pt x="264508" y="177015"/>
                </a:lnTo>
                <a:close/>
              </a:path>
              <a:path w="327025" h="487679">
                <a:moveTo>
                  <a:pt x="325747" y="177015"/>
                </a:moveTo>
                <a:lnTo>
                  <a:pt x="274067" y="177015"/>
                </a:lnTo>
                <a:lnTo>
                  <a:pt x="274067" y="215071"/>
                </a:lnTo>
                <a:lnTo>
                  <a:pt x="276689" y="218209"/>
                </a:lnTo>
                <a:lnTo>
                  <a:pt x="280199" y="218984"/>
                </a:lnTo>
                <a:lnTo>
                  <a:pt x="280199" y="234599"/>
                </a:lnTo>
                <a:lnTo>
                  <a:pt x="276690" y="235373"/>
                </a:lnTo>
                <a:lnTo>
                  <a:pt x="274069" y="238511"/>
                </a:lnTo>
                <a:lnTo>
                  <a:pt x="274067" y="305076"/>
                </a:lnTo>
                <a:lnTo>
                  <a:pt x="277588" y="308559"/>
                </a:lnTo>
                <a:lnTo>
                  <a:pt x="322226" y="308559"/>
                </a:lnTo>
                <a:lnTo>
                  <a:pt x="325746" y="305076"/>
                </a:lnTo>
                <a:lnTo>
                  <a:pt x="325747" y="238511"/>
                </a:lnTo>
                <a:lnTo>
                  <a:pt x="323086" y="235373"/>
                </a:lnTo>
                <a:lnTo>
                  <a:pt x="319578" y="234599"/>
                </a:lnTo>
                <a:lnTo>
                  <a:pt x="319578" y="218984"/>
                </a:lnTo>
                <a:lnTo>
                  <a:pt x="323086" y="218209"/>
                </a:lnTo>
                <a:lnTo>
                  <a:pt x="325747" y="215071"/>
                </a:lnTo>
                <a:lnTo>
                  <a:pt x="325747" y="177015"/>
                </a:lnTo>
                <a:close/>
              </a:path>
              <a:path w="327025" h="487679">
                <a:moveTo>
                  <a:pt x="170048" y="265714"/>
                </a:moveTo>
                <a:lnTo>
                  <a:pt x="156969" y="265714"/>
                </a:lnTo>
                <a:lnTo>
                  <a:pt x="150804" y="268288"/>
                </a:lnTo>
                <a:lnTo>
                  <a:pt x="146180" y="272912"/>
                </a:lnTo>
                <a:lnTo>
                  <a:pt x="180836" y="272912"/>
                </a:lnTo>
                <a:lnTo>
                  <a:pt x="176213" y="268288"/>
                </a:lnTo>
                <a:lnTo>
                  <a:pt x="170048" y="265714"/>
                </a:lnTo>
                <a:close/>
              </a:path>
              <a:path w="327025" h="487679">
                <a:moveTo>
                  <a:pt x="264508" y="231933"/>
                </a:moveTo>
                <a:lnTo>
                  <a:pt x="163508" y="231933"/>
                </a:lnTo>
                <a:lnTo>
                  <a:pt x="174967" y="233051"/>
                </a:lnTo>
                <a:lnTo>
                  <a:pt x="185823" y="236335"/>
                </a:lnTo>
                <a:lnTo>
                  <a:pt x="195823" y="241684"/>
                </a:lnTo>
                <a:lnTo>
                  <a:pt x="204715" y="248994"/>
                </a:lnTo>
                <a:lnTo>
                  <a:pt x="180836" y="272912"/>
                </a:lnTo>
                <a:lnTo>
                  <a:pt x="264508" y="272912"/>
                </a:lnTo>
                <a:lnTo>
                  <a:pt x="264508" y="231933"/>
                </a:lnTo>
                <a:close/>
              </a:path>
              <a:path w="327025" h="487679">
                <a:moveTo>
                  <a:pt x="158532" y="196705"/>
                </a:moveTo>
                <a:lnTo>
                  <a:pt x="136912" y="196705"/>
                </a:lnTo>
                <a:lnTo>
                  <a:pt x="140923" y="200755"/>
                </a:lnTo>
                <a:lnTo>
                  <a:pt x="140924" y="210707"/>
                </a:lnTo>
                <a:lnTo>
                  <a:pt x="136911" y="214719"/>
                </a:lnTo>
                <a:lnTo>
                  <a:pt x="158532" y="214719"/>
                </a:lnTo>
                <a:lnTo>
                  <a:pt x="154484" y="210707"/>
                </a:lnTo>
                <a:lnTo>
                  <a:pt x="154482" y="200755"/>
                </a:lnTo>
                <a:lnTo>
                  <a:pt x="158532" y="196705"/>
                </a:lnTo>
                <a:close/>
              </a:path>
              <a:path w="327025" h="487679">
                <a:moveTo>
                  <a:pt x="190105" y="196705"/>
                </a:moveTo>
                <a:lnTo>
                  <a:pt x="168483" y="196705"/>
                </a:lnTo>
                <a:lnTo>
                  <a:pt x="172534" y="200755"/>
                </a:lnTo>
                <a:lnTo>
                  <a:pt x="172534" y="210707"/>
                </a:lnTo>
                <a:lnTo>
                  <a:pt x="168483" y="214719"/>
                </a:lnTo>
                <a:lnTo>
                  <a:pt x="190104" y="214719"/>
                </a:lnTo>
                <a:lnTo>
                  <a:pt x="186095" y="210707"/>
                </a:lnTo>
                <a:lnTo>
                  <a:pt x="186093" y="200755"/>
                </a:lnTo>
                <a:lnTo>
                  <a:pt x="190105" y="196705"/>
                </a:lnTo>
                <a:close/>
              </a:path>
              <a:path w="327025" h="487679">
                <a:moveTo>
                  <a:pt x="264508" y="196705"/>
                </a:moveTo>
                <a:lnTo>
                  <a:pt x="200055" y="196705"/>
                </a:lnTo>
                <a:lnTo>
                  <a:pt x="204106" y="200755"/>
                </a:lnTo>
                <a:lnTo>
                  <a:pt x="204106" y="210707"/>
                </a:lnTo>
                <a:lnTo>
                  <a:pt x="200055" y="214719"/>
                </a:lnTo>
                <a:lnTo>
                  <a:pt x="264508" y="214719"/>
                </a:lnTo>
                <a:lnTo>
                  <a:pt x="264508" y="196705"/>
                </a:lnTo>
                <a:close/>
              </a:path>
              <a:path w="327025" h="487679">
                <a:moveTo>
                  <a:pt x="264508" y="123545"/>
                </a:moveTo>
                <a:lnTo>
                  <a:pt x="204106" y="123545"/>
                </a:lnTo>
                <a:lnTo>
                  <a:pt x="204106" y="175910"/>
                </a:lnTo>
                <a:lnTo>
                  <a:pt x="325747" y="175910"/>
                </a:lnTo>
                <a:lnTo>
                  <a:pt x="325747" y="126211"/>
                </a:lnTo>
                <a:lnTo>
                  <a:pt x="264508" y="126211"/>
                </a:lnTo>
                <a:lnTo>
                  <a:pt x="264508" y="123545"/>
                </a:lnTo>
                <a:close/>
              </a:path>
              <a:path w="327025" h="487679">
                <a:moveTo>
                  <a:pt x="260402" y="91364"/>
                </a:moveTo>
                <a:lnTo>
                  <a:pt x="66614" y="91364"/>
                </a:lnTo>
                <a:lnTo>
                  <a:pt x="62509" y="95469"/>
                </a:lnTo>
                <a:lnTo>
                  <a:pt x="62509" y="126211"/>
                </a:lnTo>
                <a:lnTo>
                  <a:pt x="122910" y="126211"/>
                </a:lnTo>
                <a:lnTo>
                  <a:pt x="122910" y="123545"/>
                </a:lnTo>
                <a:lnTo>
                  <a:pt x="264508" y="123545"/>
                </a:lnTo>
                <a:lnTo>
                  <a:pt x="264508" y="95469"/>
                </a:lnTo>
                <a:lnTo>
                  <a:pt x="260402" y="91364"/>
                </a:lnTo>
                <a:close/>
              </a:path>
              <a:path w="327025" h="487679">
                <a:moveTo>
                  <a:pt x="322226" y="109454"/>
                </a:moveTo>
                <a:lnTo>
                  <a:pt x="277587" y="109454"/>
                </a:lnTo>
                <a:lnTo>
                  <a:pt x="274068" y="112974"/>
                </a:lnTo>
                <a:lnTo>
                  <a:pt x="274067" y="126211"/>
                </a:lnTo>
                <a:lnTo>
                  <a:pt x="325747" y="126211"/>
                </a:lnTo>
                <a:lnTo>
                  <a:pt x="325747" y="112974"/>
                </a:lnTo>
                <a:lnTo>
                  <a:pt x="322226" y="109454"/>
                </a:lnTo>
                <a:close/>
              </a:path>
              <a:path w="327025" h="487679">
                <a:moveTo>
                  <a:pt x="221661" y="58992"/>
                </a:moveTo>
                <a:lnTo>
                  <a:pt x="105356" y="58992"/>
                </a:lnTo>
                <a:lnTo>
                  <a:pt x="107029" y="60666"/>
                </a:lnTo>
                <a:lnTo>
                  <a:pt x="107029" y="91364"/>
                </a:lnTo>
                <a:lnTo>
                  <a:pt x="219987" y="91364"/>
                </a:lnTo>
                <a:lnTo>
                  <a:pt x="219987" y="60666"/>
                </a:lnTo>
                <a:lnTo>
                  <a:pt x="221661" y="58992"/>
                </a:lnTo>
                <a:close/>
              </a:path>
              <a:path w="327025" h="487679">
                <a:moveTo>
                  <a:pt x="132781" y="32371"/>
                </a:moveTo>
                <a:lnTo>
                  <a:pt x="95907" y="32371"/>
                </a:lnTo>
                <a:lnTo>
                  <a:pt x="94233" y="34046"/>
                </a:lnTo>
                <a:lnTo>
                  <a:pt x="94233" y="57357"/>
                </a:lnTo>
                <a:lnTo>
                  <a:pt x="95907" y="58992"/>
                </a:lnTo>
                <a:lnTo>
                  <a:pt x="132781" y="58992"/>
                </a:lnTo>
                <a:lnTo>
                  <a:pt x="126833" y="53044"/>
                </a:lnTo>
                <a:lnTo>
                  <a:pt x="126833" y="38359"/>
                </a:lnTo>
                <a:lnTo>
                  <a:pt x="132781" y="32371"/>
                </a:lnTo>
                <a:close/>
              </a:path>
              <a:path w="327025" h="487679">
                <a:moveTo>
                  <a:pt x="179548" y="32371"/>
                </a:moveTo>
                <a:lnTo>
                  <a:pt x="147469" y="32371"/>
                </a:lnTo>
                <a:lnTo>
                  <a:pt x="153416" y="38359"/>
                </a:lnTo>
                <a:lnTo>
                  <a:pt x="153416" y="53044"/>
                </a:lnTo>
                <a:lnTo>
                  <a:pt x="147468" y="58992"/>
                </a:lnTo>
                <a:lnTo>
                  <a:pt x="179549" y="58992"/>
                </a:lnTo>
                <a:lnTo>
                  <a:pt x="173601" y="53044"/>
                </a:lnTo>
                <a:lnTo>
                  <a:pt x="173601" y="38359"/>
                </a:lnTo>
                <a:lnTo>
                  <a:pt x="179548" y="32371"/>
                </a:lnTo>
                <a:close/>
              </a:path>
              <a:path w="327025" h="487679">
                <a:moveTo>
                  <a:pt x="231110" y="32371"/>
                </a:moveTo>
                <a:lnTo>
                  <a:pt x="194236" y="32371"/>
                </a:lnTo>
                <a:lnTo>
                  <a:pt x="200183" y="38359"/>
                </a:lnTo>
                <a:lnTo>
                  <a:pt x="200183" y="53044"/>
                </a:lnTo>
                <a:lnTo>
                  <a:pt x="194235" y="58992"/>
                </a:lnTo>
                <a:lnTo>
                  <a:pt x="231109" y="58992"/>
                </a:lnTo>
                <a:lnTo>
                  <a:pt x="232783" y="57357"/>
                </a:lnTo>
                <a:lnTo>
                  <a:pt x="232783" y="34046"/>
                </a:lnTo>
                <a:lnTo>
                  <a:pt x="231110" y="32371"/>
                </a:lnTo>
                <a:close/>
              </a:path>
              <a:path w="327025" h="487679">
                <a:moveTo>
                  <a:pt x="215969" y="0"/>
                </a:moveTo>
                <a:lnTo>
                  <a:pt x="111049" y="0"/>
                </a:lnTo>
                <a:lnTo>
                  <a:pt x="107029" y="4018"/>
                </a:lnTo>
                <a:lnTo>
                  <a:pt x="107029" y="30697"/>
                </a:lnTo>
                <a:lnTo>
                  <a:pt x="105356" y="32371"/>
                </a:lnTo>
                <a:lnTo>
                  <a:pt x="221661" y="32371"/>
                </a:lnTo>
                <a:lnTo>
                  <a:pt x="219987" y="30697"/>
                </a:lnTo>
                <a:lnTo>
                  <a:pt x="219987" y="4018"/>
                </a:lnTo>
                <a:lnTo>
                  <a:pt x="2159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734138" y="5589913"/>
            <a:ext cx="5270221" cy="15706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001116" y="5357648"/>
            <a:ext cx="2736267" cy="100711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7001115" y="5356456"/>
            <a:ext cx="2736850" cy="849630"/>
          </a:xfrm>
          <a:custGeom>
            <a:avLst/>
            <a:gdLst/>
            <a:ahLst/>
            <a:cxnLst/>
            <a:rect l="l" t="t" r="r" b="b"/>
            <a:pathLst>
              <a:path w="2736850" h="849629">
                <a:moveTo>
                  <a:pt x="833103" y="0"/>
                </a:moveTo>
                <a:lnTo>
                  <a:pt x="768062" y="10099"/>
                </a:lnTo>
                <a:lnTo>
                  <a:pt x="709156" y="39457"/>
                </a:lnTo>
                <a:lnTo>
                  <a:pt x="671265" y="69699"/>
                </a:lnTo>
                <a:lnTo>
                  <a:pt x="630671" y="107154"/>
                </a:lnTo>
                <a:lnTo>
                  <a:pt x="589461" y="148148"/>
                </a:lnTo>
                <a:lnTo>
                  <a:pt x="549721" y="189009"/>
                </a:lnTo>
                <a:lnTo>
                  <a:pt x="513538" y="226062"/>
                </a:lnTo>
                <a:lnTo>
                  <a:pt x="482999" y="255635"/>
                </a:lnTo>
                <a:lnTo>
                  <a:pt x="446621" y="281897"/>
                </a:lnTo>
                <a:lnTo>
                  <a:pt x="402291" y="296143"/>
                </a:lnTo>
                <a:lnTo>
                  <a:pt x="138743" y="351897"/>
                </a:lnTo>
                <a:lnTo>
                  <a:pt x="82850" y="381196"/>
                </a:lnTo>
                <a:lnTo>
                  <a:pt x="60472" y="440247"/>
                </a:lnTo>
                <a:lnTo>
                  <a:pt x="60257" y="549183"/>
                </a:lnTo>
                <a:lnTo>
                  <a:pt x="48892" y="549183"/>
                </a:lnTo>
                <a:lnTo>
                  <a:pt x="29870" y="553028"/>
                </a:lnTo>
                <a:lnTo>
                  <a:pt x="14328" y="563511"/>
                </a:lnTo>
                <a:lnTo>
                  <a:pt x="3845" y="579053"/>
                </a:lnTo>
                <a:lnTo>
                  <a:pt x="0" y="598076"/>
                </a:lnTo>
                <a:lnTo>
                  <a:pt x="0" y="797506"/>
                </a:lnTo>
                <a:lnTo>
                  <a:pt x="3845" y="816528"/>
                </a:lnTo>
                <a:lnTo>
                  <a:pt x="14328" y="832070"/>
                </a:lnTo>
                <a:lnTo>
                  <a:pt x="29870" y="842553"/>
                </a:lnTo>
                <a:lnTo>
                  <a:pt x="48892" y="846398"/>
                </a:lnTo>
                <a:lnTo>
                  <a:pt x="166406" y="846398"/>
                </a:lnTo>
                <a:lnTo>
                  <a:pt x="269981" y="846398"/>
                </a:lnTo>
                <a:lnTo>
                  <a:pt x="267661" y="833420"/>
                </a:lnTo>
                <a:lnTo>
                  <a:pt x="265983" y="820199"/>
                </a:lnTo>
                <a:lnTo>
                  <a:pt x="264963" y="806782"/>
                </a:lnTo>
                <a:lnTo>
                  <a:pt x="264620" y="793217"/>
                </a:lnTo>
                <a:lnTo>
                  <a:pt x="268846" y="746091"/>
                </a:lnTo>
                <a:lnTo>
                  <a:pt x="281031" y="701745"/>
                </a:lnTo>
                <a:lnTo>
                  <a:pt x="300433" y="660918"/>
                </a:lnTo>
                <a:lnTo>
                  <a:pt x="326311" y="624348"/>
                </a:lnTo>
                <a:lnTo>
                  <a:pt x="357922" y="592771"/>
                </a:lnTo>
                <a:lnTo>
                  <a:pt x="394527" y="566927"/>
                </a:lnTo>
                <a:lnTo>
                  <a:pt x="435382" y="547554"/>
                </a:lnTo>
                <a:lnTo>
                  <a:pt x="479748" y="535389"/>
                </a:lnTo>
                <a:lnTo>
                  <a:pt x="526881" y="531170"/>
                </a:lnTo>
                <a:lnTo>
                  <a:pt x="574015" y="535389"/>
                </a:lnTo>
                <a:lnTo>
                  <a:pt x="618380" y="547554"/>
                </a:lnTo>
                <a:lnTo>
                  <a:pt x="659235" y="566928"/>
                </a:lnTo>
                <a:lnTo>
                  <a:pt x="695840" y="592772"/>
                </a:lnTo>
                <a:lnTo>
                  <a:pt x="727451" y="624348"/>
                </a:lnTo>
                <a:lnTo>
                  <a:pt x="753329" y="660918"/>
                </a:lnTo>
                <a:lnTo>
                  <a:pt x="772731" y="701745"/>
                </a:lnTo>
                <a:lnTo>
                  <a:pt x="784916" y="746091"/>
                </a:lnTo>
                <a:lnTo>
                  <a:pt x="789142" y="793217"/>
                </a:lnTo>
                <a:lnTo>
                  <a:pt x="788799" y="806781"/>
                </a:lnTo>
                <a:lnTo>
                  <a:pt x="787779" y="820196"/>
                </a:lnTo>
                <a:lnTo>
                  <a:pt x="786101" y="833417"/>
                </a:lnTo>
                <a:lnTo>
                  <a:pt x="783781" y="846398"/>
                </a:lnTo>
                <a:lnTo>
                  <a:pt x="1920962" y="846398"/>
                </a:lnTo>
                <a:lnTo>
                  <a:pt x="1918642" y="833420"/>
                </a:lnTo>
                <a:lnTo>
                  <a:pt x="1916964" y="820199"/>
                </a:lnTo>
                <a:lnTo>
                  <a:pt x="1915945" y="806782"/>
                </a:lnTo>
                <a:lnTo>
                  <a:pt x="1915601" y="793217"/>
                </a:lnTo>
                <a:lnTo>
                  <a:pt x="1919820" y="746091"/>
                </a:lnTo>
                <a:lnTo>
                  <a:pt x="1931985" y="701745"/>
                </a:lnTo>
                <a:lnTo>
                  <a:pt x="1951359" y="660918"/>
                </a:lnTo>
                <a:lnTo>
                  <a:pt x="1977203" y="624348"/>
                </a:lnTo>
                <a:lnTo>
                  <a:pt x="2008779" y="592771"/>
                </a:lnTo>
                <a:lnTo>
                  <a:pt x="2045350" y="566927"/>
                </a:lnTo>
                <a:lnTo>
                  <a:pt x="2086177" y="547554"/>
                </a:lnTo>
                <a:lnTo>
                  <a:pt x="2130522" y="535389"/>
                </a:lnTo>
                <a:lnTo>
                  <a:pt x="2177648" y="531170"/>
                </a:lnTo>
                <a:lnTo>
                  <a:pt x="2224782" y="535389"/>
                </a:lnTo>
                <a:lnTo>
                  <a:pt x="2269147" y="547554"/>
                </a:lnTo>
                <a:lnTo>
                  <a:pt x="2310003" y="566928"/>
                </a:lnTo>
                <a:lnTo>
                  <a:pt x="2346607" y="592772"/>
                </a:lnTo>
                <a:lnTo>
                  <a:pt x="2378219" y="624348"/>
                </a:lnTo>
                <a:lnTo>
                  <a:pt x="2404096" y="660918"/>
                </a:lnTo>
                <a:lnTo>
                  <a:pt x="2423498" y="701745"/>
                </a:lnTo>
                <a:lnTo>
                  <a:pt x="2435683" y="746091"/>
                </a:lnTo>
                <a:lnTo>
                  <a:pt x="2439910" y="793217"/>
                </a:lnTo>
                <a:lnTo>
                  <a:pt x="2439524" y="807575"/>
                </a:lnTo>
                <a:lnTo>
                  <a:pt x="2438382" y="821751"/>
                </a:lnTo>
                <a:lnTo>
                  <a:pt x="2436502" y="835706"/>
                </a:lnTo>
                <a:lnTo>
                  <a:pt x="2433905" y="849401"/>
                </a:lnTo>
                <a:lnTo>
                  <a:pt x="2570075" y="849401"/>
                </a:lnTo>
                <a:lnTo>
                  <a:pt x="2651777" y="849401"/>
                </a:lnTo>
                <a:lnTo>
                  <a:pt x="2687589" y="849401"/>
                </a:lnTo>
                <a:lnTo>
                  <a:pt x="2706581" y="845555"/>
                </a:lnTo>
                <a:lnTo>
                  <a:pt x="2722049" y="835072"/>
                </a:lnTo>
                <a:lnTo>
                  <a:pt x="2732456" y="819530"/>
                </a:lnTo>
                <a:lnTo>
                  <a:pt x="2736267" y="800508"/>
                </a:lnTo>
                <a:lnTo>
                  <a:pt x="2736267" y="601078"/>
                </a:lnTo>
                <a:lnTo>
                  <a:pt x="2732461" y="582052"/>
                </a:lnTo>
                <a:lnTo>
                  <a:pt x="2722051" y="566511"/>
                </a:lnTo>
                <a:lnTo>
                  <a:pt x="2706580" y="556029"/>
                </a:lnTo>
                <a:lnTo>
                  <a:pt x="2687589" y="552185"/>
                </a:lnTo>
                <a:lnTo>
                  <a:pt x="2675794" y="552185"/>
                </a:lnTo>
                <a:lnTo>
                  <a:pt x="2675794" y="492356"/>
                </a:lnTo>
                <a:lnTo>
                  <a:pt x="2649399" y="445264"/>
                </a:lnTo>
                <a:lnTo>
                  <a:pt x="2596603" y="431287"/>
                </a:lnTo>
                <a:lnTo>
                  <a:pt x="2552544" y="422536"/>
                </a:lnTo>
                <a:lnTo>
                  <a:pt x="2501236" y="412409"/>
                </a:lnTo>
                <a:lnTo>
                  <a:pt x="2444468" y="401251"/>
                </a:lnTo>
                <a:lnTo>
                  <a:pt x="2384031" y="389408"/>
                </a:lnTo>
                <a:lnTo>
                  <a:pt x="2321717" y="377224"/>
                </a:lnTo>
                <a:lnTo>
                  <a:pt x="2259314" y="365044"/>
                </a:lnTo>
                <a:lnTo>
                  <a:pt x="2198616" y="353215"/>
                </a:lnTo>
                <a:lnTo>
                  <a:pt x="2141411" y="342080"/>
                </a:lnTo>
                <a:lnTo>
                  <a:pt x="2089491" y="331986"/>
                </a:lnTo>
                <a:lnTo>
                  <a:pt x="2044646" y="323278"/>
                </a:lnTo>
                <a:lnTo>
                  <a:pt x="2008668" y="316300"/>
                </a:lnTo>
                <a:lnTo>
                  <a:pt x="1989763" y="311208"/>
                </a:lnTo>
                <a:lnTo>
                  <a:pt x="1971953" y="303512"/>
                </a:lnTo>
                <a:lnTo>
                  <a:pt x="1955453" y="293310"/>
                </a:lnTo>
                <a:lnTo>
                  <a:pt x="1940477" y="280703"/>
                </a:lnTo>
                <a:lnTo>
                  <a:pt x="1911868" y="252822"/>
                </a:lnTo>
                <a:lnTo>
                  <a:pt x="1877107" y="218949"/>
                </a:lnTo>
                <a:lnTo>
                  <a:pt x="1838746" y="181563"/>
                </a:lnTo>
                <a:lnTo>
                  <a:pt x="1799335" y="143147"/>
                </a:lnTo>
                <a:lnTo>
                  <a:pt x="1761424" y="106182"/>
                </a:lnTo>
                <a:lnTo>
                  <a:pt x="1727563" y="73151"/>
                </a:lnTo>
                <a:lnTo>
                  <a:pt x="1700303" y="46533"/>
                </a:lnTo>
                <a:lnTo>
                  <a:pt x="1674510" y="26443"/>
                </a:lnTo>
                <a:lnTo>
                  <a:pt x="1644142" y="11872"/>
                </a:lnTo>
                <a:lnTo>
                  <a:pt x="1609742" y="2997"/>
                </a:lnTo>
                <a:lnTo>
                  <a:pt x="1571852" y="0"/>
                </a:lnTo>
                <a:lnTo>
                  <a:pt x="1103727" y="0"/>
                </a:lnTo>
                <a:lnTo>
                  <a:pt x="833103"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725545" y="5426793"/>
            <a:ext cx="436880" cy="254000"/>
          </a:xfrm>
          <a:custGeom>
            <a:avLst/>
            <a:gdLst/>
            <a:ahLst/>
            <a:cxnLst/>
            <a:rect l="l" t="t" r="r" b="b"/>
            <a:pathLst>
              <a:path w="436879" h="254000">
                <a:moveTo>
                  <a:pt x="174935" y="0"/>
                </a:moveTo>
                <a:lnTo>
                  <a:pt x="403100" y="0"/>
                </a:lnTo>
                <a:lnTo>
                  <a:pt x="412462" y="1824"/>
                </a:lnTo>
                <a:lnTo>
                  <a:pt x="420181" y="6830"/>
                </a:lnTo>
                <a:lnTo>
                  <a:pt x="425526" y="14318"/>
                </a:lnTo>
                <a:lnTo>
                  <a:pt x="427762" y="23588"/>
                </a:lnTo>
                <a:lnTo>
                  <a:pt x="436553" y="222804"/>
                </a:lnTo>
                <a:lnTo>
                  <a:pt x="434624" y="234647"/>
                </a:lnTo>
                <a:lnTo>
                  <a:pt x="428410" y="244405"/>
                </a:lnTo>
                <a:lnTo>
                  <a:pt x="418923" y="251028"/>
                </a:lnTo>
                <a:lnTo>
                  <a:pt x="407175" y="253469"/>
                </a:lnTo>
                <a:lnTo>
                  <a:pt x="26971" y="253469"/>
                </a:lnTo>
                <a:lnTo>
                  <a:pt x="13990" y="250203"/>
                </a:lnTo>
                <a:lnTo>
                  <a:pt x="4553" y="241687"/>
                </a:lnTo>
                <a:lnTo>
                  <a:pt x="0" y="229840"/>
                </a:lnTo>
                <a:lnTo>
                  <a:pt x="1667" y="216585"/>
                </a:lnTo>
                <a:lnTo>
                  <a:pt x="81439" y="57684"/>
                </a:lnTo>
                <a:lnTo>
                  <a:pt x="120001" y="15571"/>
                </a:lnTo>
                <a:lnTo>
                  <a:pt x="174935"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39942" y="5426793"/>
            <a:ext cx="582295" cy="254000"/>
          </a:xfrm>
          <a:custGeom>
            <a:avLst/>
            <a:gdLst/>
            <a:ahLst/>
            <a:cxnLst/>
            <a:rect l="l" t="t" r="r" b="b"/>
            <a:pathLst>
              <a:path w="582295" h="254000">
                <a:moveTo>
                  <a:pt x="22944" y="0"/>
                </a:moveTo>
                <a:lnTo>
                  <a:pt x="347822" y="0"/>
                </a:lnTo>
                <a:lnTo>
                  <a:pt x="374129" y="2381"/>
                </a:lnTo>
                <a:lnTo>
                  <a:pt x="417696" y="20814"/>
                </a:lnTo>
                <a:lnTo>
                  <a:pt x="579419" y="216371"/>
                </a:lnTo>
                <a:lnTo>
                  <a:pt x="582129" y="227491"/>
                </a:lnTo>
                <a:lnTo>
                  <a:pt x="576682" y="239652"/>
                </a:lnTo>
                <a:lnTo>
                  <a:pt x="565633" y="249447"/>
                </a:lnTo>
                <a:lnTo>
                  <a:pt x="551542" y="253469"/>
                </a:lnTo>
                <a:lnTo>
                  <a:pt x="52752" y="253469"/>
                </a:lnTo>
                <a:lnTo>
                  <a:pt x="21229" y="225592"/>
                </a:lnTo>
                <a:lnTo>
                  <a:pt x="0" y="25089"/>
                </a:lnTo>
                <a:lnTo>
                  <a:pt x="1139" y="15683"/>
                </a:lnTo>
                <a:lnTo>
                  <a:pt x="5985" y="7668"/>
                </a:lnTo>
                <a:lnTo>
                  <a:pt x="13575" y="2091"/>
                </a:lnTo>
                <a:lnTo>
                  <a:pt x="22944"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7313127" y="5934804"/>
            <a:ext cx="429895" cy="430530"/>
          </a:xfrm>
          <a:custGeom>
            <a:avLst/>
            <a:gdLst/>
            <a:ahLst/>
            <a:cxnLst/>
            <a:rect l="l" t="t" r="r" b="b"/>
            <a:pathLst>
              <a:path w="429895" h="430529">
                <a:moveTo>
                  <a:pt x="214869" y="0"/>
                </a:moveTo>
                <a:lnTo>
                  <a:pt x="165592" y="5673"/>
                </a:lnTo>
                <a:lnTo>
                  <a:pt x="120361" y="21834"/>
                </a:lnTo>
                <a:lnTo>
                  <a:pt x="80466" y="47194"/>
                </a:lnTo>
                <a:lnTo>
                  <a:pt x="47194" y="80466"/>
                </a:lnTo>
                <a:lnTo>
                  <a:pt x="21834" y="120361"/>
                </a:lnTo>
                <a:lnTo>
                  <a:pt x="5673" y="165592"/>
                </a:lnTo>
                <a:lnTo>
                  <a:pt x="0" y="214869"/>
                </a:lnTo>
                <a:lnTo>
                  <a:pt x="5673" y="264159"/>
                </a:lnTo>
                <a:lnTo>
                  <a:pt x="21834" y="309420"/>
                </a:lnTo>
                <a:lnTo>
                  <a:pt x="47194" y="349357"/>
                </a:lnTo>
                <a:lnTo>
                  <a:pt x="80466" y="382675"/>
                </a:lnTo>
                <a:lnTo>
                  <a:pt x="120361" y="408077"/>
                </a:lnTo>
                <a:lnTo>
                  <a:pt x="165592" y="424269"/>
                </a:lnTo>
                <a:lnTo>
                  <a:pt x="214869" y="429954"/>
                </a:lnTo>
                <a:lnTo>
                  <a:pt x="264147" y="424269"/>
                </a:lnTo>
                <a:lnTo>
                  <a:pt x="309378" y="408077"/>
                </a:lnTo>
                <a:lnTo>
                  <a:pt x="349273" y="382675"/>
                </a:lnTo>
                <a:lnTo>
                  <a:pt x="382545" y="349357"/>
                </a:lnTo>
                <a:lnTo>
                  <a:pt x="407905" y="309420"/>
                </a:lnTo>
                <a:lnTo>
                  <a:pt x="424066" y="264159"/>
                </a:lnTo>
                <a:lnTo>
                  <a:pt x="429739" y="214869"/>
                </a:lnTo>
                <a:lnTo>
                  <a:pt x="424066" y="165592"/>
                </a:lnTo>
                <a:lnTo>
                  <a:pt x="407905" y="120361"/>
                </a:lnTo>
                <a:lnTo>
                  <a:pt x="382545" y="80466"/>
                </a:lnTo>
                <a:lnTo>
                  <a:pt x="349273" y="47194"/>
                </a:lnTo>
                <a:lnTo>
                  <a:pt x="309377" y="21834"/>
                </a:lnTo>
                <a:lnTo>
                  <a:pt x="264147" y="5673"/>
                </a:lnTo>
                <a:lnTo>
                  <a:pt x="214869"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8963894" y="5934804"/>
            <a:ext cx="430530" cy="430530"/>
          </a:xfrm>
          <a:custGeom>
            <a:avLst/>
            <a:gdLst/>
            <a:ahLst/>
            <a:cxnLst/>
            <a:rect l="l" t="t" r="r" b="b"/>
            <a:pathLst>
              <a:path w="430529" h="430529">
                <a:moveTo>
                  <a:pt x="214869" y="0"/>
                </a:moveTo>
                <a:lnTo>
                  <a:pt x="165592" y="5673"/>
                </a:lnTo>
                <a:lnTo>
                  <a:pt x="120361" y="21834"/>
                </a:lnTo>
                <a:lnTo>
                  <a:pt x="80466" y="47194"/>
                </a:lnTo>
                <a:lnTo>
                  <a:pt x="47194" y="80466"/>
                </a:lnTo>
                <a:lnTo>
                  <a:pt x="21834" y="120361"/>
                </a:lnTo>
                <a:lnTo>
                  <a:pt x="5673" y="165592"/>
                </a:lnTo>
                <a:lnTo>
                  <a:pt x="0" y="214869"/>
                </a:lnTo>
                <a:lnTo>
                  <a:pt x="5673" y="264159"/>
                </a:lnTo>
                <a:lnTo>
                  <a:pt x="21834" y="309420"/>
                </a:lnTo>
                <a:lnTo>
                  <a:pt x="47194" y="349357"/>
                </a:lnTo>
                <a:lnTo>
                  <a:pt x="80466" y="382675"/>
                </a:lnTo>
                <a:lnTo>
                  <a:pt x="120362" y="408077"/>
                </a:lnTo>
                <a:lnTo>
                  <a:pt x="165592" y="424269"/>
                </a:lnTo>
                <a:lnTo>
                  <a:pt x="214869" y="429954"/>
                </a:lnTo>
                <a:lnTo>
                  <a:pt x="264159" y="424269"/>
                </a:lnTo>
                <a:lnTo>
                  <a:pt x="309420" y="408077"/>
                </a:lnTo>
                <a:lnTo>
                  <a:pt x="349357" y="382675"/>
                </a:lnTo>
                <a:lnTo>
                  <a:pt x="382674" y="349357"/>
                </a:lnTo>
                <a:lnTo>
                  <a:pt x="408077" y="309420"/>
                </a:lnTo>
                <a:lnTo>
                  <a:pt x="424268" y="264159"/>
                </a:lnTo>
                <a:lnTo>
                  <a:pt x="429954" y="214869"/>
                </a:lnTo>
                <a:lnTo>
                  <a:pt x="424269" y="165592"/>
                </a:lnTo>
                <a:lnTo>
                  <a:pt x="408077" y="120361"/>
                </a:lnTo>
                <a:lnTo>
                  <a:pt x="382675" y="80466"/>
                </a:lnTo>
                <a:lnTo>
                  <a:pt x="349357" y="47194"/>
                </a:lnTo>
                <a:lnTo>
                  <a:pt x="309420" y="21834"/>
                </a:lnTo>
                <a:lnTo>
                  <a:pt x="264159" y="5673"/>
                </a:lnTo>
                <a:lnTo>
                  <a:pt x="214869" y="0"/>
                </a:lnTo>
                <a:close/>
              </a:path>
            </a:pathLst>
          </a:custGeom>
          <a:ln w="20941">
            <a:solidFill>
              <a:srgbClr val="00265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416524" y="6038201"/>
            <a:ext cx="222945" cy="2229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9067291" y="6038201"/>
            <a:ext cx="222945" cy="2229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3027090" y="4391476"/>
            <a:ext cx="3135459" cy="2759203"/>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7750804" y="2517673"/>
            <a:ext cx="1047088" cy="104647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7750805" y="2517064"/>
            <a:ext cx="1047115" cy="1047115"/>
          </a:xfrm>
          <a:custGeom>
            <a:avLst/>
            <a:gdLst/>
            <a:ahLst/>
            <a:cxnLst/>
            <a:rect l="l" t="t" r="r" b="b"/>
            <a:pathLst>
              <a:path w="1047115" h="1047114">
                <a:moveTo>
                  <a:pt x="523544" y="0"/>
                </a:moveTo>
                <a:lnTo>
                  <a:pt x="475874" y="2138"/>
                </a:lnTo>
                <a:lnTo>
                  <a:pt x="429406" y="8431"/>
                </a:lnTo>
                <a:lnTo>
                  <a:pt x="384326" y="18693"/>
                </a:lnTo>
                <a:lnTo>
                  <a:pt x="340817" y="32741"/>
                </a:lnTo>
                <a:lnTo>
                  <a:pt x="299064" y="50389"/>
                </a:lnTo>
                <a:lnTo>
                  <a:pt x="259251" y="71454"/>
                </a:lnTo>
                <a:lnTo>
                  <a:pt x="221563" y="95750"/>
                </a:lnTo>
                <a:lnTo>
                  <a:pt x="186184" y="123093"/>
                </a:lnTo>
                <a:lnTo>
                  <a:pt x="153300" y="153300"/>
                </a:lnTo>
                <a:lnTo>
                  <a:pt x="123093" y="186184"/>
                </a:lnTo>
                <a:lnTo>
                  <a:pt x="95750" y="221563"/>
                </a:lnTo>
                <a:lnTo>
                  <a:pt x="71454" y="259251"/>
                </a:lnTo>
                <a:lnTo>
                  <a:pt x="50389" y="299064"/>
                </a:lnTo>
                <a:lnTo>
                  <a:pt x="32741" y="340817"/>
                </a:lnTo>
                <a:lnTo>
                  <a:pt x="18693" y="384326"/>
                </a:lnTo>
                <a:lnTo>
                  <a:pt x="8431" y="429406"/>
                </a:lnTo>
                <a:lnTo>
                  <a:pt x="2138" y="475874"/>
                </a:lnTo>
                <a:lnTo>
                  <a:pt x="0" y="523544"/>
                </a:lnTo>
                <a:lnTo>
                  <a:pt x="2138" y="571214"/>
                </a:lnTo>
                <a:lnTo>
                  <a:pt x="8431" y="617681"/>
                </a:lnTo>
                <a:lnTo>
                  <a:pt x="18693" y="662762"/>
                </a:lnTo>
                <a:lnTo>
                  <a:pt x="32741" y="706271"/>
                </a:lnTo>
                <a:lnTo>
                  <a:pt x="50389" y="748024"/>
                </a:lnTo>
                <a:lnTo>
                  <a:pt x="71454" y="787837"/>
                </a:lnTo>
                <a:lnTo>
                  <a:pt x="95750" y="825525"/>
                </a:lnTo>
                <a:lnTo>
                  <a:pt x="123093" y="860903"/>
                </a:lnTo>
                <a:lnTo>
                  <a:pt x="153300" y="893788"/>
                </a:lnTo>
                <a:lnTo>
                  <a:pt x="186184" y="923994"/>
                </a:lnTo>
                <a:lnTo>
                  <a:pt x="221563" y="951338"/>
                </a:lnTo>
                <a:lnTo>
                  <a:pt x="259251" y="975634"/>
                </a:lnTo>
                <a:lnTo>
                  <a:pt x="299064" y="996698"/>
                </a:lnTo>
                <a:lnTo>
                  <a:pt x="340817" y="1014347"/>
                </a:lnTo>
                <a:lnTo>
                  <a:pt x="384326" y="1028394"/>
                </a:lnTo>
                <a:lnTo>
                  <a:pt x="429406" y="1038657"/>
                </a:lnTo>
                <a:lnTo>
                  <a:pt x="475874" y="1044949"/>
                </a:lnTo>
                <a:lnTo>
                  <a:pt x="523544" y="1047088"/>
                </a:lnTo>
                <a:lnTo>
                  <a:pt x="571214" y="1044949"/>
                </a:lnTo>
                <a:lnTo>
                  <a:pt x="617681" y="1038657"/>
                </a:lnTo>
                <a:lnTo>
                  <a:pt x="662762" y="1028394"/>
                </a:lnTo>
                <a:lnTo>
                  <a:pt x="706271" y="1014347"/>
                </a:lnTo>
                <a:lnTo>
                  <a:pt x="748024" y="996698"/>
                </a:lnTo>
                <a:lnTo>
                  <a:pt x="787837" y="975634"/>
                </a:lnTo>
                <a:lnTo>
                  <a:pt x="825525" y="951338"/>
                </a:lnTo>
                <a:lnTo>
                  <a:pt x="860903" y="923994"/>
                </a:lnTo>
                <a:lnTo>
                  <a:pt x="893788" y="893788"/>
                </a:lnTo>
                <a:lnTo>
                  <a:pt x="923994" y="860903"/>
                </a:lnTo>
                <a:lnTo>
                  <a:pt x="951338" y="825525"/>
                </a:lnTo>
                <a:lnTo>
                  <a:pt x="975634" y="787837"/>
                </a:lnTo>
                <a:lnTo>
                  <a:pt x="996698" y="748024"/>
                </a:lnTo>
                <a:lnTo>
                  <a:pt x="1014347" y="706271"/>
                </a:lnTo>
                <a:lnTo>
                  <a:pt x="1028394" y="662762"/>
                </a:lnTo>
                <a:lnTo>
                  <a:pt x="1038657" y="617681"/>
                </a:lnTo>
                <a:lnTo>
                  <a:pt x="1044949" y="571214"/>
                </a:lnTo>
                <a:lnTo>
                  <a:pt x="1047088" y="523544"/>
                </a:lnTo>
                <a:lnTo>
                  <a:pt x="1044947" y="475874"/>
                </a:lnTo>
                <a:lnTo>
                  <a:pt x="1038648" y="429406"/>
                </a:lnTo>
                <a:lnTo>
                  <a:pt x="1028376" y="384326"/>
                </a:lnTo>
                <a:lnTo>
                  <a:pt x="1014317" y="340817"/>
                </a:lnTo>
                <a:lnTo>
                  <a:pt x="996655" y="299064"/>
                </a:lnTo>
                <a:lnTo>
                  <a:pt x="975576" y="259251"/>
                </a:lnTo>
                <a:lnTo>
                  <a:pt x="951265" y="221563"/>
                </a:lnTo>
                <a:lnTo>
                  <a:pt x="923908" y="186185"/>
                </a:lnTo>
                <a:lnTo>
                  <a:pt x="893690" y="153300"/>
                </a:lnTo>
                <a:lnTo>
                  <a:pt x="860795" y="123093"/>
                </a:lnTo>
                <a:lnTo>
                  <a:pt x="825410" y="95750"/>
                </a:lnTo>
                <a:lnTo>
                  <a:pt x="787720" y="71454"/>
                </a:lnTo>
                <a:lnTo>
                  <a:pt x="747910" y="50389"/>
                </a:lnTo>
                <a:lnTo>
                  <a:pt x="706165" y="32741"/>
                </a:lnTo>
                <a:lnTo>
                  <a:pt x="662671" y="18693"/>
                </a:lnTo>
                <a:lnTo>
                  <a:pt x="617612" y="8431"/>
                </a:lnTo>
                <a:lnTo>
                  <a:pt x="571175" y="2138"/>
                </a:lnTo>
                <a:lnTo>
                  <a:pt x="523544" y="0"/>
                </a:lnTo>
                <a:close/>
              </a:path>
            </a:pathLst>
          </a:custGeom>
          <a:ln w="10470">
            <a:solidFill>
              <a:srgbClr val="004D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260769" y="2582017"/>
            <a:ext cx="27305" cy="95250"/>
          </a:xfrm>
          <a:custGeom>
            <a:avLst/>
            <a:gdLst/>
            <a:ahLst/>
            <a:cxnLst/>
            <a:rect l="l" t="t" r="r" b="b"/>
            <a:pathLst>
              <a:path w="27304" h="95250">
                <a:moveTo>
                  <a:pt x="9407" y="0"/>
                </a:moveTo>
                <a:lnTo>
                  <a:pt x="17751" y="0"/>
                </a:lnTo>
                <a:lnTo>
                  <a:pt x="22986" y="0"/>
                </a:lnTo>
                <a:lnTo>
                  <a:pt x="27158" y="4171"/>
                </a:lnTo>
                <a:lnTo>
                  <a:pt x="27158" y="9407"/>
                </a:lnTo>
                <a:lnTo>
                  <a:pt x="27158" y="85321"/>
                </a:lnTo>
                <a:lnTo>
                  <a:pt x="27158" y="90556"/>
                </a:lnTo>
                <a:lnTo>
                  <a:pt x="22987" y="94728"/>
                </a:lnTo>
                <a:lnTo>
                  <a:pt x="17751" y="94728"/>
                </a:lnTo>
                <a:lnTo>
                  <a:pt x="9407" y="94728"/>
                </a:lnTo>
                <a:lnTo>
                  <a:pt x="4172" y="94728"/>
                </a:lnTo>
                <a:lnTo>
                  <a:pt x="0" y="90556"/>
                </a:lnTo>
                <a:lnTo>
                  <a:pt x="0" y="85321"/>
                </a:lnTo>
                <a:lnTo>
                  <a:pt x="0" y="9407"/>
                </a:lnTo>
                <a:lnTo>
                  <a:pt x="0" y="4171"/>
                </a:lnTo>
                <a:lnTo>
                  <a:pt x="4171" y="0"/>
                </a:lnTo>
                <a:lnTo>
                  <a:pt x="9407" y="0"/>
                </a:lnTo>
                <a:close/>
              </a:path>
            </a:pathLst>
          </a:custGeom>
          <a:ln w="10470">
            <a:solidFill>
              <a:srgbClr val="004D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030082" y="2634571"/>
            <a:ext cx="77222" cy="10082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441393" y="2634571"/>
            <a:ext cx="77222" cy="1008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8049470" y="2754786"/>
            <a:ext cx="539115" cy="349885"/>
          </a:xfrm>
          <a:custGeom>
            <a:avLst/>
            <a:gdLst/>
            <a:ahLst/>
            <a:cxnLst/>
            <a:rect l="l" t="t" r="r" b="b"/>
            <a:pathLst>
              <a:path w="539115" h="349885">
                <a:moveTo>
                  <a:pt x="523053" y="0"/>
                </a:moveTo>
                <a:lnTo>
                  <a:pt x="539005" y="18324"/>
                </a:lnTo>
                <a:lnTo>
                  <a:pt x="271506" y="279032"/>
                </a:lnTo>
                <a:lnTo>
                  <a:pt x="293757" y="290812"/>
                </a:lnTo>
                <a:lnTo>
                  <a:pt x="263653" y="342921"/>
                </a:lnTo>
                <a:lnTo>
                  <a:pt x="228559" y="320916"/>
                </a:lnTo>
                <a:lnTo>
                  <a:pt x="198946" y="349711"/>
                </a:lnTo>
                <a:lnTo>
                  <a:pt x="158617" y="305455"/>
                </a:lnTo>
                <a:lnTo>
                  <a:pt x="178005" y="289258"/>
                </a:lnTo>
                <a:lnTo>
                  <a:pt x="0" y="178005"/>
                </a:lnTo>
                <a:lnTo>
                  <a:pt x="19142" y="145038"/>
                </a:lnTo>
                <a:lnTo>
                  <a:pt x="221770" y="252610"/>
                </a:lnTo>
                <a:lnTo>
                  <a:pt x="523053" y="0"/>
                </a:lnTo>
                <a:close/>
              </a:path>
            </a:pathLst>
          </a:custGeom>
          <a:ln w="10470">
            <a:solidFill>
              <a:srgbClr val="004D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867047" y="2797361"/>
            <a:ext cx="101845" cy="76286"/>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579559" y="2797361"/>
            <a:ext cx="101845" cy="76286"/>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8256778" y="3023102"/>
            <a:ext cx="35560" cy="35560"/>
          </a:xfrm>
          <a:custGeom>
            <a:avLst/>
            <a:gdLst/>
            <a:ahLst/>
            <a:cxnLst/>
            <a:rect l="l" t="t" r="r" b="b"/>
            <a:pathLst>
              <a:path w="35559" h="35560">
                <a:moveTo>
                  <a:pt x="17571" y="0"/>
                </a:moveTo>
                <a:lnTo>
                  <a:pt x="13082" y="0"/>
                </a:lnTo>
                <a:lnTo>
                  <a:pt x="8561" y="1729"/>
                </a:lnTo>
                <a:lnTo>
                  <a:pt x="5137" y="5153"/>
                </a:lnTo>
                <a:lnTo>
                  <a:pt x="1284" y="10952"/>
                </a:lnTo>
                <a:lnTo>
                  <a:pt x="0" y="17546"/>
                </a:lnTo>
                <a:lnTo>
                  <a:pt x="1284" y="24140"/>
                </a:lnTo>
                <a:lnTo>
                  <a:pt x="5137" y="29940"/>
                </a:lnTo>
                <a:lnTo>
                  <a:pt x="10949" y="33792"/>
                </a:lnTo>
                <a:lnTo>
                  <a:pt x="17571" y="35077"/>
                </a:lnTo>
                <a:lnTo>
                  <a:pt x="24193" y="33792"/>
                </a:lnTo>
                <a:lnTo>
                  <a:pt x="30005" y="29940"/>
                </a:lnTo>
                <a:lnTo>
                  <a:pt x="33858" y="24140"/>
                </a:lnTo>
                <a:lnTo>
                  <a:pt x="35142" y="17546"/>
                </a:lnTo>
                <a:lnTo>
                  <a:pt x="33858" y="10952"/>
                </a:lnTo>
                <a:lnTo>
                  <a:pt x="30005" y="5153"/>
                </a:lnTo>
                <a:lnTo>
                  <a:pt x="26580" y="1729"/>
                </a:lnTo>
                <a:lnTo>
                  <a:pt x="22059" y="0"/>
                </a:lnTo>
                <a:lnTo>
                  <a:pt x="17571" y="0"/>
                </a:lnTo>
                <a:close/>
              </a:path>
            </a:pathLst>
          </a:custGeom>
          <a:ln w="10470">
            <a:solidFill>
              <a:srgbClr val="004D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815429" y="3027029"/>
            <a:ext cx="95250" cy="27305"/>
          </a:xfrm>
          <a:custGeom>
            <a:avLst/>
            <a:gdLst/>
            <a:ahLst/>
            <a:cxnLst/>
            <a:rect l="l" t="t" r="r" b="b"/>
            <a:pathLst>
              <a:path w="95250" h="27305">
                <a:moveTo>
                  <a:pt x="9489" y="0"/>
                </a:moveTo>
                <a:lnTo>
                  <a:pt x="85403" y="0"/>
                </a:lnTo>
                <a:lnTo>
                  <a:pt x="90638" y="0"/>
                </a:lnTo>
                <a:lnTo>
                  <a:pt x="94810" y="4171"/>
                </a:lnTo>
                <a:lnTo>
                  <a:pt x="94810" y="9407"/>
                </a:lnTo>
                <a:lnTo>
                  <a:pt x="94810" y="17751"/>
                </a:lnTo>
                <a:lnTo>
                  <a:pt x="94810" y="22986"/>
                </a:lnTo>
                <a:lnTo>
                  <a:pt x="90638" y="27240"/>
                </a:lnTo>
                <a:lnTo>
                  <a:pt x="85403" y="27240"/>
                </a:lnTo>
                <a:lnTo>
                  <a:pt x="9489" y="27240"/>
                </a:lnTo>
                <a:lnTo>
                  <a:pt x="4515" y="27240"/>
                </a:lnTo>
                <a:lnTo>
                  <a:pt x="0" y="22986"/>
                </a:lnTo>
                <a:lnTo>
                  <a:pt x="0" y="17751"/>
                </a:lnTo>
                <a:lnTo>
                  <a:pt x="0" y="9407"/>
                </a:lnTo>
                <a:lnTo>
                  <a:pt x="0" y="4172"/>
                </a:lnTo>
                <a:lnTo>
                  <a:pt x="4253" y="0"/>
                </a:lnTo>
                <a:lnTo>
                  <a:pt x="9489" y="0"/>
                </a:lnTo>
                <a:close/>
              </a:path>
            </a:pathLst>
          </a:custGeom>
          <a:ln w="10470">
            <a:solidFill>
              <a:srgbClr val="004D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8638212" y="3027029"/>
            <a:ext cx="95250" cy="27305"/>
          </a:xfrm>
          <a:custGeom>
            <a:avLst/>
            <a:gdLst/>
            <a:ahLst/>
            <a:cxnLst/>
            <a:rect l="l" t="t" r="r" b="b"/>
            <a:pathLst>
              <a:path w="95250" h="27305">
                <a:moveTo>
                  <a:pt x="9407" y="0"/>
                </a:moveTo>
                <a:lnTo>
                  <a:pt x="85321" y="0"/>
                </a:lnTo>
                <a:lnTo>
                  <a:pt x="90556" y="0"/>
                </a:lnTo>
                <a:lnTo>
                  <a:pt x="94728" y="4171"/>
                </a:lnTo>
                <a:lnTo>
                  <a:pt x="94728" y="9407"/>
                </a:lnTo>
                <a:lnTo>
                  <a:pt x="94728" y="17751"/>
                </a:lnTo>
                <a:lnTo>
                  <a:pt x="94728" y="22986"/>
                </a:lnTo>
                <a:lnTo>
                  <a:pt x="90556" y="27240"/>
                </a:lnTo>
                <a:lnTo>
                  <a:pt x="85321" y="27240"/>
                </a:lnTo>
                <a:lnTo>
                  <a:pt x="9407" y="27240"/>
                </a:lnTo>
                <a:lnTo>
                  <a:pt x="4172" y="27240"/>
                </a:lnTo>
                <a:lnTo>
                  <a:pt x="0" y="22986"/>
                </a:lnTo>
                <a:lnTo>
                  <a:pt x="0" y="17751"/>
                </a:lnTo>
                <a:lnTo>
                  <a:pt x="0" y="9407"/>
                </a:lnTo>
                <a:lnTo>
                  <a:pt x="0" y="4172"/>
                </a:lnTo>
                <a:lnTo>
                  <a:pt x="4172" y="0"/>
                </a:lnTo>
                <a:lnTo>
                  <a:pt x="9407" y="0"/>
                </a:lnTo>
                <a:close/>
              </a:path>
            </a:pathLst>
          </a:custGeom>
          <a:ln w="10470">
            <a:solidFill>
              <a:srgbClr val="004D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7867047" y="3208589"/>
            <a:ext cx="101845" cy="76286"/>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8579559" y="3208589"/>
            <a:ext cx="101845" cy="76285"/>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8029837" y="3347082"/>
            <a:ext cx="77222" cy="100826"/>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441065" y="3347082"/>
            <a:ext cx="77484" cy="100827"/>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8260769" y="3404472"/>
            <a:ext cx="27305" cy="95250"/>
          </a:xfrm>
          <a:custGeom>
            <a:avLst/>
            <a:gdLst/>
            <a:ahLst/>
            <a:cxnLst/>
            <a:rect l="l" t="t" r="r" b="b"/>
            <a:pathLst>
              <a:path w="27304" h="95250">
                <a:moveTo>
                  <a:pt x="9407" y="0"/>
                </a:moveTo>
                <a:lnTo>
                  <a:pt x="17751" y="0"/>
                </a:lnTo>
                <a:lnTo>
                  <a:pt x="22986" y="0"/>
                </a:lnTo>
                <a:lnTo>
                  <a:pt x="27158" y="4171"/>
                </a:lnTo>
                <a:lnTo>
                  <a:pt x="27158" y="9407"/>
                </a:lnTo>
                <a:lnTo>
                  <a:pt x="27158" y="85321"/>
                </a:lnTo>
                <a:lnTo>
                  <a:pt x="27158" y="90556"/>
                </a:lnTo>
                <a:lnTo>
                  <a:pt x="22987" y="94810"/>
                </a:lnTo>
                <a:lnTo>
                  <a:pt x="17751" y="94810"/>
                </a:lnTo>
                <a:lnTo>
                  <a:pt x="9407" y="94810"/>
                </a:lnTo>
                <a:lnTo>
                  <a:pt x="4172" y="94810"/>
                </a:lnTo>
                <a:lnTo>
                  <a:pt x="0" y="90556"/>
                </a:lnTo>
                <a:lnTo>
                  <a:pt x="0" y="85321"/>
                </a:lnTo>
                <a:lnTo>
                  <a:pt x="0" y="9407"/>
                </a:lnTo>
                <a:lnTo>
                  <a:pt x="0" y="4172"/>
                </a:lnTo>
                <a:lnTo>
                  <a:pt x="4171" y="0"/>
                </a:lnTo>
                <a:lnTo>
                  <a:pt x="9407" y="0"/>
                </a:lnTo>
                <a:close/>
              </a:path>
            </a:pathLst>
          </a:custGeom>
          <a:ln w="10470">
            <a:solidFill>
              <a:srgbClr val="004D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863611" y="2517673"/>
            <a:ext cx="1047088" cy="10464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63611" y="2517064"/>
            <a:ext cx="1047115" cy="1047115"/>
          </a:xfrm>
          <a:custGeom>
            <a:avLst/>
            <a:gdLst/>
            <a:ahLst/>
            <a:cxnLst/>
            <a:rect l="l" t="t" r="r" b="b"/>
            <a:pathLst>
              <a:path w="1047114" h="1047114">
                <a:moveTo>
                  <a:pt x="523544" y="0"/>
                </a:moveTo>
                <a:lnTo>
                  <a:pt x="475874" y="2138"/>
                </a:lnTo>
                <a:lnTo>
                  <a:pt x="429406" y="8431"/>
                </a:lnTo>
                <a:lnTo>
                  <a:pt x="384326" y="18693"/>
                </a:lnTo>
                <a:lnTo>
                  <a:pt x="340817" y="32741"/>
                </a:lnTo>
                <a:lnTo>
                  <a:pt x="299064" y="50389"/>
                </a:lnTo>
                <a:lnTo>
                  <a:pt x="259251" y="71454"/>
                </a:lnTo>
                <a:lnTo>
                  <a:pt x="221563" y="95750"/>
                </a:lnTo>
                <a:lnTo>
                  <a:pt x="186184" y="123093"/>
                </a:lnTo>
                <a:lnTo>
                  <a:pt x="153300" y="153300"/>
                </a:lnTo>
                <a:lnTo>
                  <a:pt x="123093" y="186184"/>
                </a:lnTo>
                <a:lnTo>
                  <a:pt x="95750" y="221563"/>
                </a:lnTo>
                <a:lnTo>
                  <a:pt x="71454" y="259251"/>
                </a:lnTo>
                <a:lnTo>
                  <a:pt x="50389" y="299064"/>
                </a:lnTo>
                <a:lnTo>
                  <a:pt x="32741" y="340817"/>
                </a:lnTo>
                <a:lnTo>
                  <a:pt x="18693" y="384326"/>
                </a:lnTo>
                <a:lnTo>
                  <a:pt x="8431" y="429406"/>
                </a:lnTo>
                <a:lnTo>
                  <a:pt x="2138" y="475874"/>
                </a:lnTo>
                <a:lnTo>
                  <a:pt x="0" y="523544"/>
                </a:lnTo>
                <a:lnTo>
                  <a:pt x="2138" y="571214"/>
                </a:lnTo>
                <a:lnTo>
                  <a:pt x="8431" y="617681"/>
                </a:lnTo>
                <a:lnTo>
                  <a:pt x="18693" y="662762"/>
                </a:lnTo>
                <a:lnTo>
                  <a:pt x="32741" y="706271"/>
                </a:lnTo>
                <a:lnTo>
                  <a:pt x="50389" y="748024"/>
                </a:lnTo>
                <a:lnTo>
                  <a:pt x="71454" y="787837"/>
                </a:lnTo>
                <a:lnTo>
                  <a:pt x="95750" y="825525"/>
                </a:lnTo>
                <a:lnTo>
                  <a:pt x="123093" y="860903"/>
                </a:lnTo>
                <a:lnTo>
                  <a:pt x="153300" y="893788"/>
                </a:lnTo>
                <a:lnTo>
                  <a:pt x="186184" y="923994"/>
                </a:lnTo>
                <a:lnTo>
                  <a:pt x="221563" y="951338"/>
                </a:lnTo>
                <a:lnTo>
                  <a:pt x="259251" y="975634"/>
                </a:lnTo>
                <a:lnTo>
                  <a:pt x="299064" y="996698"/>
                </a:lnTo>
                <a:lnTo>
                  <a:pt x="340817" y="1014347"/>
                </a:lnTo>
                <a:lnTo>
                  <a:pt x="384326" y="1028394"/>
                </a:lnTo>
                <a:lnTo>
                  <a:pt x="429406" y="1038657"/>
                </a:lnTo>
                <a:lnTo>
                  <a:pt x="475874" y="1044949"/>
                </a:lnTo>
                <a:lnTo>
                  <a:pt x="523544" y="1047088"/>
                </a:lnTo>
                <a:lnTo>
                  <a:pt x="571214" y="1044949"/>
                </a:lnTo>
                <a:lnTo>
                  <a:pt x="617681" y="1038657"/>
                </a:lnTo>
                <a:lnTo>
                  <a:pt x="662762" y="1028394"/>
                </a:lnTo>
                <a:lnTo>
                  <a:pt x="706271" y="1014347"/>
                </a:lnTo>
                <a:lnTo>
                  <a:pt x="748024" y="996698"/>
                </a:lnTo>
                <a:lnTo>
                  <a:pt x="787837" y="975634"/>
                </a:lnTo>
                <a:lnTo>
                  <a:pt x="825525" y="951338"/>
                </a:lnTo>
                <a:lnTo>
                  <a:pt x="860903" y="923994"/>
                </a:lnTo>
                <a:lnTo>
                  <a:pt x="893788" y="893788"/>
                </a:lnTo>
                <a:lnTo>
                  <a:pt x="923994" y="860903"/>
                </a:lnTo>
                <a:lnTo>
                  <a:pt x="951338" y="825525"/>
                </a:lnTo>
                <a:lnTo>
                  <a:pt x="975634" y="787837"/>
                </a:lnTo>
                <a:lnTo>
                  <a:pt x="996698" y="748024"/>
                </a:lnTo>
                <a:lnTo>
                  <a:pt x="1014347" y="706271"/>
                </a:lnTo>
                <a:lnTo>
                  <a:pt x="1028394" y="662762"/>
                </a:lnTo>
                <a:lnTo>
                  <a:pt x="1038657" y="617681"/>
                </a:lnTo>
                <a:lnTo>
                  <a:pt x="1044949" y="571214"/>
                </a:lnTo>
                <a:lnTo>
                  <a:pt x="1047088" y="523544"/>
                </a:lnTo>
                <a:lnTo>
                  <a:pt x="1044947" y="475874"/>
                </a:lnTo>
                <a:lnTo>
                  <a:pt x="1038648" y="429406"/>
                </a:lnTo>
                <a:lnTo>
                  <a:pt x="1028376" y="384326"/>
                </a:lnTo>
                <a:lnTo>
                  <a:pt x="1014317" y="340817"/>
                </a:lnTo>
                <a:lnTo>
                  <a:pt x="996655" y="299064"/>
                </a:lnTo>
                <a:lnTo>
                  <a:pt x="975576" y="259251"/>
                </a:lnTo>
                <a:lnTo>
                  <a:pt x="951265" y="221563"/>
                </a:lnTo>
                <a:lnTo>
                  <a:pt x="923908" y="186185"/>
                </a:lnTo>
                <a:lnTo>
                  <a:pt x="893690" y="153300"/>
                </a:lnTo>
                <a:lnTo>
                  <a:pt x="860795" y="123093"/>
                </a:lnTo>
                <a:lnTo>
                  <a:pt x="825410" y="95750"/>
                </a:lnTo>
                <a:lnTo>
                  <a:pt x="787720" y="71454"/>
                </a:lnTo>
                <a:lnTo>
                  <a:pt x="747910" y="50389"/>
                </a:lnTo>
                <a:lnTo>
                  <a:pt x="706165" y="32741"/>
                </a:lnTo>
                <a:lnTo>
                  <a:pt x="662671" y="18693"/>
                </a:lnTo>
                <a:lnTo>
                  <a:pt x="617612" y="8431"/>
                </a:lnTo>
                <a:lnTo>
                  <a:pt x="571175" y="2138"/>
                </a:lnTo>
                <a:lnTo>
                  <a:pt x="523544" y="0"/>
                </a:lnTo>
                <a:close/>
              </a:path>
            </a:pathLst>
          </a:custGeom>
          <a:ln w="10470">
            <a:solidFill>
              <a:srgbClr val="B517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373576" y="2582017"/>
            <a:ext cx="27305" cy="95250"/>
          </a:xfrm>
          <a:custGeom>
            <a:avLst/>
            <a:gdLst/>
            <a:ahLst/>
            <a:cxnLst/>
            <a:rect l="l" t="t" r="r" b="b"/>
            <a:pathLst>
              <a:path w="27305" h="95250">
                <a:moveTo>
                  <a:pt x="9407" y="0"/>
                </a:moveTo>
                <a:lnTo>
                  <a:pt x="17751" y="0"/>
                </a:lnTo>
                <a:lnTo>
                  <a:pt x="22986" y="0"/>
                </a:lnTo>
                <a:lnTo>
                  <a:pt x="27158" y="4171"/>
                </a:lnTo>
                <a:lnTo>
                  <a:pt x="27158" y="9407"/>
                </a:lnTo>
                <a:lnTo>
                  <a:pt x="27158" y="85321"/>
                </a:lnTo>
                <a:lnTo>
                  <a:pt x="27158" y="90556"/>
                </a:lnTo>
                <a:lnTo>
                  <a:pt x="22987" y="94728"/>
                </a:lnTo>
                <a:lnTo>
                  <a:pt x="17751" y="94728"/>
                </a:lnTo>
                <a:lnTo>
                  <a:pt x="9407" y="94728"/>
                </a:lnTo>
                <a:lnTo>
                  <a:pt x="4172" y="94728"/>
                </a:lnTo>
                <a:lnTo>
                  <a:pt x="0" y="90556"/>
                </a:lnTo>
                <a:lnTo>
                  <a:pt x="0" y="85321"/>
                </a:lnTo>
                <a:lnTo>
                  <a:pt x="0" y="9407"/>
                </a:lnTo>
                <a:lnTo>
                  <a:pt x="0" y="4171"/>
                </a:lnTo>
                <a:lnTo>
                  <a:pt x="4171" y="0"/>
                </a:lnTo>
                <a:lnTo>
                  <a:pt x="9407" y="0"/>
                </a:lnTo>
                <a:close/>
              </a:path>
            </a:pathLst>
          </a:custGeom>
          <a:ln w="10470">
            <a:solidFill>
              <a:srgbClr val="B517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142889" y="2634571"/>
            <a:ext cx="77222" cy="10082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554199" y="2634571"/>
            <a:ext cx="77222" cy="10082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162276" y="2754786"/>
            <a:ext cx="539115" cy="349885"/>
          </a:xfrm>
          <a:custGeom>
            <a:avLst/>
            <a:gdLst/>
            <a:ahLst/>
            <a:cxnLst/>
            <a:rect l="l" t="t" r="r" b="b"/>
            <a:pathLst>
              <a:path w="539114" h="349885">
                <a:moveTo>
                  <a:pt x="523053" y="0"/>
                </a:moveTo>
                <a:lnTo>
                  <a:pt x="539005" y="18324"/>
                </a:lnTo>
                <a:lnTo>
                  <a:pt x="271506" y="279032"/>
                </a:lnTo>
                <a:lnTo>
                  <a:pt x="293757" y="290812"/>
                </a:lnTo>
                <a:lnTo>
                  <a:pt x="263653" y="342921"/>
                </a:lnTo>
                <a:lnTo>
                  <a:pt x="228559" y="320916"/>
                </a:lnTo>
                <a:lnTo>
                  <a:pt x="198946" y="349711"/>
                </a:lnTo>
                <a:lnTo>
                  <a:pt x="158617" y="305455"/>
                </a:lnTo>
                <a:lnTo>
                  <a:pt x="178005" y="289258"/>
                </a:lnTo>
                <a:lnTo>
                  <a:pt x="0" y="178005"/>
                </a:lnTo>
                <a:lnTo>
                  <a:pt x="19142" y="145038"/>
                </a:lnTo>
                <a:lnTo>
                  <a:pt x="221770" y="252610"/>
                </a:lnTo>
                <a:lnTo>
                  <a:pt x="523053" y="0"/>
                </a:lnTo>
                <a:close/>
              </a:path>
            </a:pathLst>
          </a:custGeom>
          <a:ln w="10470">
            <a:solidFill>
              <a:srgbClr val="B517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979854" y="2797361"/>
            <a:ext cx="101845" cy="76286"/>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692365" y="2797361"/>
            <a:ext cx="101845" cy="76286"/>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2369584" y="3023102"/>
            <a:ext cx="35560" cy="35560"/>
          </a:xfrm>
          <a:custGeom>
            <a:avLst/>
            <a:gdLst/>
            <a:ahLst/>
            <a:cxnLst/>
            <a:rect l="l" t="t" r="r" b="b"/>
            <a:pathLst>
              <a:path w="35560" h="35560">
                <a:moveTo>
                  <a:pt x="17571" y="0"/>
                </a:moveTo>
                <a:lnTo>
                  <a:pt x="13082" y="0"/>
                </a:lnTo>
                <a:lnTo>
                  <a:pt x="8561" y="1729"/>
                </a:lnTo>
                <a:lnTo>
                  <a:pt x="5137" y="5153"/>
                </a:lnTo>
                <a:lnTo>
                  <a:pt x="1284" y="10952"/>
                </a:lnTo>
                <a:lnTo>
                  <a:pt x="0" y="17546"/>
                </a:lnTo>
                <a:lnTo>
                  <a:pt x="1284" y="24140"/>
                </a:lnTo>
                <a:lnTo>
                  <a:pt x="5137" y="29940"/>
                </a:lnTo>
                <a:lnTo>
                  <a:pt x="10949" y="33792"/>
                </a:lnTo>
                <a:lnTo>
                  <a:pt x="17571" y="35077"/>
                </a:lnTo>
                <a:lnTo>
                  <a:pt x="24193" y="33792"/>
                </a:lnTo>
                <a:lnTo>
                  <a:pt x="30005" y="29940"/>
                </a:lnTo>
                <a:lnTo>
                  <a:pt x="33858" y="24140"/>
                </a:lnTo>
                <a:lnTo>
                  <a:pt x="35142" y="17546"/>
                </a:lnTo>
                <a:lnTo>
                  <a:pt x="33858" y="10952"/>
                </a:lnTo>
                <a:lnTo>
                  <a:pt x="30005" y="5153"/>
                </a:lnTo>
                <a:lnTo>
                  <a:pt x="26580" y="1729"/>
                </a:lnTo>
                <a:lnTo>
                  <a:pt x="22059" y="0"/>
                </a:lnTo>
                <a:lnTo>
                  <a:pt x="17571" y="0"/>
                </a:lnTo>
                <a:close/>
              </a:path>
            </a:pathLst>
          </a:custGeom>
          <a:ln w="10470">
            <a:solidFill>
              <a:srgbClr val="B517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928236" y="3027029"/>
            <a:ext cx="95250" cy="27305"/>
          </a:xfrm>
          <a:custGeom>
            <a:avLst/>
            <a:gdLst/>
            <a:ahLst/>
            <a:cxnLst/>
            <a:rect l="l" t="t" r="r" b="b"/>
            <a:pathLst>
              <a:path w="95250" h="27305">
                <a:moveTo>
                  <a:pt x="9489" y="0"/>
                </a:moveTo>
                <a:lnTo>
                  <a:pt x="85403" y="0"/>
                </a:lnTo>
                <a:lnTo>
                  <a:pt x="90638" y="0"/>
                </a:lnTo>
                <a:lnTo>
                  <a:pt x="94810" y="4171"/>
                </a:lnTo>
                <a:lnTo>
                  <a:pt x="94810" y="9407"/>
                </a:lnTo>
                <a:lnTo>
                  <a:pt x="94810" y="17751"/>
                </a:lnTo>
                <a:lnTo>
                  <a:pt x="94810" y="22986"/>
                </a:lnTo>
                <a:lnTo>
                  <a:pt x="90638" y="27240"/>
                </a:lnTo>
                <a:lnTo>
                  <a:pt x="85403" y="27240"/>
                </a:lnTo>
                <a:lnTo>
                  <a:pt x="9489" y="27240"/>
                </a:lnTo>
                <a:lnTo>
                  <a:pt x="4515" y="27240"/>
                </a:lnTo>
                <a:lnTo>
                  <a:pt x="0" y="22986"/>
                </a:lnTo>
                <a:lnTo>
                  <a:pt x="0" y="17751"/>
                </a:lnTo>
                <a:lnTo>
                  <a:pt x="0" y="9407"/>
                </a:lnTo>
                <a:lnTo>
                  <a:pt x="0" y="4172"/>
                </a:lnTo>
                <a:lnTo>
                  <a:pt x="4253" y="0"/>
                </a:lnTo>
                <a:lnTo>
                  <a:pt x="9489" y="0"/>
                </a:lnTo>
                <a:close/>
              </a:path>
            </a:pathLst>
          </a:custGeom>
          <a:ln w="10470">
            <a:solidFill>
              <a:srgbClr val="B517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751018" y="3027029"/>
            <a:ext cx="95250" cy="27305"/>
          </a:xfrm>
          <a:custGeom>
            <a:avLst/>
            <a:gdLst/>
            <a:ahLst/>
            <a:cxnLst/>
            <a:rect l="l" t="t" r="r" b="b"/>
            <a:pathLst>
              <a:path w="95250" h="27305">
                <a:moveTo>
                  <a:pt x="9407" y="0"/>
                </a:moveTo>
                <a:lnTo>
                  <a:pt x="85321" y="0"/>
                </a:lnTo>
                <a:lnTo>
                  <a:pt x="90556" y="0"/>
                </a:lnTo>
                <a:lnTo>
                  <a:pt x="94728" y="4171"/>
                </a:lnTo>
                <a:lnTo>
                  <a:pt x="94728" y="9407"/>
                </a:lnTo>
                <a:lnTo>
                  <a:pt x="94728" y="17751"/>
                </a:lnTo>
                <a:lnTo>
                  <a:pt x="94728" y="22986"/>
                </a:lnTo>
                <a:lnTo>
                  <a:pt x="90556" y="27240"/>
                </a:lnTo>
                <a:lnTo>
                  <a:pt x="85321" y="27240"/>
                </a:lnTo>
                <a:lnTo>
                  <a:pt x="9407" y="27240"/>
                </a:lnTo>
                <a:lnTo>
                  <a:pt x="4172" y="27240"/>
                </a:lnTo>
                <a:lnTo>
                  <a:pt x="0" y="22986"/>
                </a:lnTo>
                <a:lnTo>
                  <a:pt x="0" y="17751"/>
                </a:lnTo>
                <a:lnTo>
                  <a:pt x="0" y="9407"/>
                </a:lnTo>
                <a:lnTo>
                  <a:pt x="0" y="4172"/>
                </a:lnTo>
                <a:lnTo>
                  <a:pt x="4172" y="0"/>
                </a:lnTo>
                <a:lnTo>
                  <a:pt x="9407" y="0"/>
                </a:lnTo>
                <a:close/>
              </a:path>
            </a:pathLst>
          </a:custGeom>
          <a:ln w="10470">
            <a:solidFill>
              <a:srgbClr val="B517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979854" y="3208589"/>
            <a:ext cx="101845" cy="7628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692365" y="3208589"/>
            <a:ext cx="101845" cy="76285"/>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142643" y="3347082"/>
            <a:ext cx="77222" cy="100826"/>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2553871" y="3347082"/>
            <a:ext cx="77484" cy="100827"/>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2373576" y="3404472"/>
            <a:ext cx="27305" cy="95250"/>
          </a:xfrm>
          <a:custGeom>
            <a:avLst/>
            <a:gdLst/>
            <a:ahLst/>
            <a:cxnLst/>
            <a:rect l="l" t="t" r="r" b="b"/>
            <a:pathLst>
              <a:path w="27305" h="95250">
                <a:moveTo>
                  <a:pt x="9407" y="0"/>
                </a:moveTo>
                <a:lnTo>
                  <a:pt x="17751" y="0"/>
                </a:lnTo>
                <a:lnTo>
                  <a:pt x="22986" y="0"/>
                </a:lnTo>
                <a:lnTo>
                  <a:pt x="27158" y="4171"/>
                </a:lnTo>
                <a:lnTo>
                  <a:pt x="27158" y="9407"/>
                </a:lnTo>
                <a:lnTo>
                  <a:pt x="27158" y="85321"/>
                </a:lnTo>
                <a:lnTo>
                  <a:pt x="27158" y="90556"/>
                </a:lnTo>
                <a:lnTo>
                  <a:pt x="22987" y="94810"/>
                </a:lnTo>
                <a:lnTo>
                  <a:pt x="17751" y="94810"/>
                </a:lnTo>
                <a:lnTo>
                  <a:pt x="9407" y="94810"/>
                </a:lnTo>
                <a:lnTo>
                  <a:pt x="4172" y="94810"/>
                </a:lnTo>
                <a:lnTo>
                  <a:pt x="0" y="90556"/>
                </a:lnTo>
                <a:lnTo>
                  <a:pt x="0" y="85321"/>
                </a:lnTo>
                <a:lnTo>
                  <a:pt x="0" y="9407"/>
                </a:lnTo>
                <a:lnTo>
                  <a:pt x="0" y="4172"/>
                </a:lnTo>
                <a:lnTo>
                  <a:pt x="4171" y="0"/>
                </a:lnTo>
                <a:lnTo>
                  <a:pt x="9407" y="0"/>
                </a:lnTo>
                <a:close/>
              </a:path>
            </a:pathLst>
          </a:custGeom>
          <a:ln w="10470">
            <a:solidFill>
              <a:srgbClr val="B517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3976379" y="2517673"/>
            <a:ext cx="1047088" cy="1046479"/>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3976381" y="2517064"/>
            <a:ext cx="1047115" cy="1047115"/>
          </a:xfrm>
          <a:custGeom>
            <a:avLst/>
            <a:gdLst/>
            <a:ahLst/>
            <a:cxnLst/>
            <a:rect l="l" t="t" r="r" b="b"/>
            <a:pathLst>
              <a:path w="1047115" h="1047114">
                <a:moveTo>
                  <a:pt x="523544" y="0"/>
                </a:moveTo>
                <a:lnTo>
                  <a:pt x="475874" y="2138"/>
                </a:lnTo>
                <a:lnTo>
                  <a:pt x="429406" y="8431"/>
                </a:lnTo>
                <a:lnTo>
                  <a:pt x="384326" y="18693"/>
                </a:lnTo>
                <a:lnTo>
                  <a:pt x="340817" y="32741"/>
                </a:lnTo>
                <a:lnTo>
                  <a:pt x="299064" y="50389"/>
                </a:lnTo>
                <a:lnTo>
                  <a:pt x="259251" y="71454"/>
                </a:lnTo>
                <a:lnTo>
                  <a:pt x="221563" y="95750"/>
                </a:lnTo>
                <a:lnTo>
                  <a:pt x="186184" y="123093"/>
                </a:lnTo>
                <a:lnTo>
                  <a:pt x="153300" y="153300"/>
                </a:lnTo>
                <a:lnTo>
                  <a:pt x="123093" y="186184"/>
                </a:lnTo>
                <a:lnTo>
                  <a:pt x="95750" y="221563"/>
                </a:lnTo>
                <a:lnTo>
                  <a:pt x="71454" y="259251"/>
                </a:lnTo>
                <a:lnTo>
                  <a:pt x="50389" y="299064"/>
                </a:lnTo>
                <a:lnTo>
                  <a:pt x="32741" y="340817"/>
                </a:lnTo>
                <a:lnTo>
                  <a:pt x="18693" y="384326"/>
                </a:lnTo>
                <a:lnTo>
                  <a:pt x="8431" y="429406"/>
                </a:lnTo>
                <a:lnTo>
                  <a:pt x="2138" y="475874"/>
                </a:lnTo>
                <a:lnTo>
                  <a:pt x="0" y="523544"/>
                </a:lnTo>
                <a:lnTo>
                  <a:pt x="2138" y="571214"/>
                </a:lnTo>
                <a:lnTo>
                  <a:pt x="8431" y="617681"/>
                </a:lnTo>
                <a:lnTo>
                  <a:pt x="18693" y="662762"/>
                </a:lnTo>
                <a:lnTo>
                  <a:pt x="32741" y="706271"/>
                </a:lnTo>
                <a:lnTo>
                  <a:pt x="50389" y="748024"/>
                </a:lnTo>
                <a:lnTo>
                  <a:pt x="71454" y="787837"/>
                </a:lnTo>
                <a:lnTo>
                  <a:pt x="95750" y="825525"/>
                </a:lnTo>
                <a:lnTo>
                  <a:pt x="123093" y="860903"/>
                </a:lnTo>
                <a:lnTo>
                  <a:pt x="153300" y="893788"/>
                </a:lnTo>
                <a:lnTo>
                  <a:pt x="186184" y="923994"/>
                </a:lnTo>
                <a:lnTo>
                  <a:pt x="221563" y="951338"/>
                </a:lnTo>
                <a:lnTo>
                  <a:pt x="259251" y="975634"/>
                </a:lnTo>
                <a:lnTo>
                  <a:pt x="299064" y="996698"/>
                </a:lnTo>
                <a:lnTo>
                  <a:pt x="340817" y="1014347"/>
                </a:lnTo>
                <a:lnTo>
                  <a:pt x="384326" y="1028394"/>
                </a:lnTo>
                <a:lnTo>
                  <a:pt x="429406" y="1038657"/>
                </a:lnTo>
                <a:lnTo>
                  <a:pt x="475874" y="1044949"/>
                </a:lnTo>
                <a:lnTo>
                  <a:pt x="523544" y="1047088"/>
                </a:lnTo>
                <a:lnTo>
                  <a:pt x="571214" y="1044949"/>
                </a:lnTo>
                <a:lnTo>
                  <a:pt x="617681" y="1038657"/>
                </a:lnTo>
                <a:lnTo>
                  <a:pt x="662762" y="1028394"/>
                </a:lnTo>
                <a:lnTo>
                  <a:pt x="706271" y="1014347"/>
                </a:lnTo>
                <a:lnTo>
                  <a:pt x="748024" y="996698"/>
                </a:lnTo>
                <a:lnTo>
                  <a:pt x="787837" y="975634"/>
                </a:lnTo>
                <a:lnTo>
                  <a:pt x="825525" y="951338"/>
                </a:lnTo>
                <a:lnTo>
                  <a:pt x="860903" y="923994"/>
                </a:lnTo>
                <a:lnTo>
                  <a:pt x="893788" y="893788"/>
                </a:lnTo>
                <a:lnTo>
                  <a:pt x="923994" y="860903"/>
                </a:lnTo>
                <a:lnTo>
                  <a:pt x="951338" y="825525"/>
                </a:lnTo>
                <a:lnTo>
                  <a:pt x="975634" y="787837"/>
                </a:lnTo>
                <a:lnTo>
                  <a:pt x="996698" y="748024"/>
                </a:lnTo>
                <a:lnTo>
                  <a:pt x="1014347" y="706271"/>
                </a:lnTo>
                <a:lnTo>
                  <a:pt x="1028394" y="662762"/>
                </a:lnTo>
                <a:lnTo>
                  <a:pt x="1038657" y="617681"/>
                </a:lnTo>
                <a:lnTo>
                  <a:pt x="1044949" y="571214"/>
                </a:lnTo>
                <a:lnTo>
                  <a:pt x="1047088" y="523544"/>
                </a:lnTo>
                <a:lnTo>
                  <a:pt x="1044947" y="475874"/>
                </a:lnTo>
                <a:lnTo>
                  <a:pt x="1038648" y="429406"/>
                </a:lnTo>
                <a:lnTo>
                  <a:pt x="1028376" y="384326"/>
                </a:lnTo>
                <a:lnTo>
                  <a:pt x="1014317" y="340817"/>
                </a:lnTo>
                <a:lnTo>
                  <a:pt x="996655" y="299064"/>
                </a:lnTo>
                <a:lnTo>
                  <a:pt x="975576" y="259251"/>
                </a:lnTo>
                <a:lnTo>
                  <a:pt x="951265" y="221563"/>
                </a:lnTo>
                <a:lnTo>
                  <a:pt x="923908" y="186185"/>
                </a:lnTo>
                <a:lnTo>
                  <a:pt x="893690" y="153300"/>
                </a:lnTo>
                <a:lnTo>
                  <a:pt x="860795" y="123093"/>
                </a:lnTo>
                <a:lnTo>
                  <a:pt x="825410" y="95750"/>
                </a:lnTo>
                <a:lnTo>
                  <a:pt x="787720" y="71454"/>
                </a:lnTo>
                <a:lnTo>
                  <a:pt x="747910" y="50389"/>
                </a:lnTo>
                <a:lnTo>
                  <a:pt x="706165" y="32741"/>
                </a:lnTo>
                <a:lnTo>
                  <a:pt x="662671" y="18693"/>
                </a:lnTo>
                <a:lnTo>
                  <a:pt x="617612" y="8431"/>
                </a:lnTo>
                <a:lnTo>
                  <a:pt x="571175" y="2138"/>
                </a:lnTo>
                <a:lnTo>
                  <a:pt x="523544" y="0"/>
                </a:lnTo>
                <a:close/>
              </a:path>
            </a:pathLst>
          </a:custGeom>
          <a:ln w="10470">
            <a:solidFill>
              <a:srgbClr val="0171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4486345" y="2582017"/>
            <a:ext cx="27305" cy="95250"/>
          </a:xfrm>
          <a:custGeom>
            <a:avLst/>
            <a:gdLst/>
            <a:ahLst/>
            <a:cxnLst/>
            <a:rect l="l" t="t" r="r" b="b"/>
            <a:pathLst>
              <a:path w="27305" h="95250">
                <a:moveTo>
                  <a:pt x="9407" y="0"/>
                </a:moveTo>
                <a:lnTo>
                  <a:pt x="17751" y="0"/>
                </a:lnTo>
                <a:lnTo>
                  <a:pt x="22986" y="0"/>
                </a:lnTo>
                <a:lnTo>
                  <a:pt x="27158" y="4171"/>
                </a:lnTo>
                <a:lnTo>
                  <a:pt x="27158" y="9407"/>
                </a:lnTo>
                <a:lnTo>
                  <a:pt x="27158" y="85321"/>
                </a:lnTo>
                <a:lnTo>
                  <a:pt x="27158" y="90556"/>
                </a:lnTo>
                <a:lnTo>
                  <a:pt x="22987" y="94728"/>
                </a:lnTo>
                <a:lnTo>
                  <a:pt x="17751" y="94728"/>
                </a:lnTo>
                <a:lnTo>
                  <a:pt x="9407" y="94728"/>
                </a:lnTo>
                <a:lnTo>
                  <a:pt x="4172" y="94728"/>
                </a:lnTo>
                <a:lnTo>
                  <a:pt x="0" y="90556"/>
                </a:lnTo>
                <a:lnTo>
                  <a:pt x="0" y="85321"/>
                </a:lnTo>
                <a:lnTo>
                  <a:pt x="0" y="9407"/>
                </a:lnTo>
                <a:lnTo>
                  <a:pt x="0" y="4171"/>
                </a:lnTo>
                <a:lnTo>
                  <a:pt x="4171" y="0"/>
                </a:lnTo>
                <a:lnTo>
                  <a:pt x="9407" y="0"/>
                </a:lnTo>
                <a:close/>
              </a:path>
            </a:pathLst>
          </a:custGeom>
          <a:ln w="10470">
            <a:solidFill>
              <a:srgbClr val="0171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4255658" y="2634571"/>
            <a:ext cx="77222" cy="100827"/>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4666968" y="2634571"/>
            <a:ext cx="77222" cy="100827"/>
          </a:xfrm>
          <a:prstGeom prst="rect">
            <a:avLst/>
          </a:prstGeom>
          <a:blipFill>
            <a:blip r:embed="rId2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4275046" y="2754786"/>
            <a:ext cx="539115" cy="349885"/>
          </a:xfrm>
          <a:custGeom>
            <a:avLst/>
            <a:gdLst/>
            <a:ahLst/>
            <a:cxnLst/>
            <a:rect l="l" t="t" r="r" b="b"/>
            <a:pathLst>
              <a:path w="539115" h="349885">
                <a:moveTo>
                  <a:pt x="523053" y="0"/>
                </a:moveTo>
                <a:lnTo>
                  <a:pt x="539005" y="18324"/>
                </a:lnTo>
                <a:lnTo>
                  <a:pt x="271506" y="279032"/>
                </a:lnTo>
                <a:lnTo>
                  <a:pt x="293757" y="290812"/>
                </a:lnTo>
                <a:lnTo>
                  <a:pt x="263653" y="342921"/>
                </a:lnTo>
                <a:lnTo>
                  <a:pt x="228559" y="320916"/>
                </a:lnTo>
                <a:lnTo>
                  <a:pt x="198946" y="349711"/>
                </a:lnTo>
                <a:lnTo>
                  <a:pt x="158617" y="305455"/>
                </a:lnTo>
                <a:lnTo>
                  <a:pt x="178005" y="289258"/>
                </a:lnTo>
                <a:lnTo>
                  <a:pt x="0" y="178005"/>
                </a:lnTo>
                <a:lnTo>
                  <a:pt x="19142" y="145038"/>
                </a:lnTo>
                <a:lnTo>
                  <a:pt x="221770" y="252610"/>
                </a:lnTo>
                <a:lnTo>
                  <a:pt x="523053" y="0"/>
                </a:lnTo>
                <a:close/>
              </a:path>
            </a:pathLst>
          </a:custGeom>
          <a:ln w="10470">
            <a:solidFill>
              <a:srgbClr val="0171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4092623" y="2797361"/>
            <a:ext cx="101845" cy="76286"/>
          </a:xfrm>
          <a:prstGeom prst="rect">
            <a:avLst/>
          </a:prstGeom>
          <a:blipFill>
            <a:blip r:embed="rId3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4805135" y="2797361"/>
            <a:ext cx="101845" cy="76286"/>
          </a:xfrm>
          <a:prstGeom prst="rect">
            <a:avLst/>
          </a:prstGeom>
          <a:blipFill>
            <a:blip r:embed="rId3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14482353" y="3023102"/>
            <a:ext cx="35560" cy="35560"/>
          </a:xfrm>
          <a:custGeom>
            <a:avLst/>
            <a:gdLst/>
            <a:ahLst/>
            <a:cxnLst/>
            <a:rect l="l" t="t" r="r" b="b"/>
            <a:pathLst>
              <a:path w="35559" h="35560">
                <a:moveTo>
                  <a:pt x="17571" y="0"/>
                </a:moveTo>
                <a:lnTo>
                  <a:pt x="13082" y="0"/>
                </a:lnTo>
                <a:lnTo>
                  <a:pt x="8561" y="1729"/>
                </a:lnTo>
                <a:lnTo>
                  <a:pt x="5137" y="5153"/>
                </a:lnTo>
                <a:lnTo>
                  <a:pt x="1284" y="10952"/>
                </a:lnTo>
                <a:lnTo>
                  <a:pt x="0" y="17546"/>
                </a:lnTo>
                <a:lnTo>
                  <a:pt x="1284" y="24140"/>
                </a:lnTo>
                <a:lnTo>
                  <a:pt x="5137" y="29940"/>
                </a:lnTo>
                <a:lnTo>
                  <a:pt x="10949" y="33792"/>
                </a:lnTo>
                <a:lnTo>
                  <a:pt x="17571" y="35077"/>
                </a:lnTo>
                <a:lnTo>
                  <a:pt x="24193" y="33792"/>
                </a:lnTo>
                <a:lnTo>
                  <a:pt x="30005" y="29940"/>
                </a:lnTo>
                <a:lnTo>
                  <a:pt x="33858" y="24140"/>
                </a:lnTo>
                <a:lnTo>
                  <a:pt x="35142" y="17546"/>
                </a:lnTo>
                <a:lnTo>
                  <a:pt x="33858" y="10952"/>
                </a:lnTo>
                <a:lnTo>
                  <a:pt x="30005" y="5153"/>
                </a:lnTo>
                <a:lnTo>
                  <a:pt x="26580" y="1729"/>
                </a:lnTo>
                <a:lnTo>
                  <a:pt x="22059" y="0"/>
                </a:lnTo>
                <a:lnTo>
                  <a:pt x="17571" y="0"/>
                </a:lnTo>
                <a:close/>
              </a:path>
            </a:pathLst>
          </a:custGeom>
          <a:ln w="10470">
            <a:solidFill>
              <a:srgbClr val="0171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14041006" y="3027029"/>
            <a:ext cx="95250" cy="27305"/>
          </a:xfrm>
          <a:custGeom>
            <a:avLst/>
            <a:gdLst/>
            <a:ahLst/>
            <a:cxnLst/>
            <a:rect l="l" t="t" r="r" b="b"/>
            <a:pathLst>
              <a:path w="95250" h="27305">
                <a:moveTo>
                  <a:pt x="9489" y="0"/>
                </a:moveTo>
                <a:lnTo>
                  <a:pt x="85403" y="0"/>
                </a:lnTo>
                <a:lnTo>
                  <a:pt x="90638" y="0"/>
                </a:lnTo>
                <a:lnTo>
                  <a:pt x="94810" y="4171"/>
                </a:lnTo>
                <a:lnTo>
                  <a:pt x="94810" y="9407"/>
                </a:lnTo>
                <a:lnTo>
                  <a:pt x="94810" y="17751"/>
                </a:lnTo>
                <a:lnTo>
                  <a:pt x="94810" y="22986"/>
                </a:lnTo>
                <a:lnTo>
                  <a:pt x="90638" y="27240"/>
                </a:lnTo>
                <a:lnTo>
                  <a:pt x="85403" y="27240"/>
                </a:lnTo>
                <a:lnTo>
                  <a:pt x="9489" y="27240"/>
                </a:lnTo>
                <a:lnTo>
                  <a:pt x="4515" y="27240"/>
                </a:lnTo>
                <a:lnTo>
                  <a:pt x="0" y="22986"/>
                </a:lnTo>
                <a:lnTo>
                  <a:pt x="0" y="17751"/>
                </a:lnTo>
                <a:lnTo>
                  <a:pt x="0" y="9407"/>
                </a:lnTo>
                <a:lnTo>
                  <a:pt x="0" y="4172"/>
                </a:lnTo>
                <a:lnTo>
                  <a:pt x="4253" y="0"/>
                </a:lnTo>
                <a:lnTo>
                  <a:pt x="9489" y="0"/>
                </a:lnTo>
                <a:close/>
              </a:path>
            </a:pathLst>
          </a:custGeom>
          <a:ln w="10470">
            <a:solidFill>
              <a:srgbClr val="0171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14863788" y="3027029"/>
            <a:ext cx="95250" cy="27305"/>
          </a:xfrm>
          <a:custGeom>
            <a:avLst/>
            <a:gdLst/>
            <a:ahLst/>
            <a:cxnLst/>
            <a:rect l="l" t="t" r="r" b="b"/>
            <a:pathLst>
              <a:path w="95250" h="27305">
                <a:moveTo>
                  <a:pt x="9407" y="0"/>
                </a:moveTo>
                <a:lnTo>
                  <a:pt x="85321" y="0"/>
                </a:lnTo>
                <a:lnTo>
                  <a:pt x="90556" y="0"/>
                </a:lnTo>
                <a:lnTo>
                  <a:pt x="94728" y="4171"/>
                </a:lnTo>
                <a:lnTo>
                  <a:pt x="94728" y="9407"/>
                </a:lnTo>
                <a:lnTo>
                  <a:pt x="94728" y="17751"/>
                </a:lnTo>
                <a:lnTo>
                  <a:pt x="94728" y="22986"/>
                </a:lnTo>
                <a:lnTo>
                  <a:pt x="90556" y="27240"/>
                </a:lnTo>
                <a:lnTo>
                  <a:pt x="85321" y="27240"/>
                </a:lnTo>
                <a:lnTo>
                  <a:pt x="9407" y="27240"/>
                </a:lnTo>
                <a:lnTo>
                  <a:pt x="4172" y="27240"/>
                </a:lnTo>
                <a:lnTo>
                  <a:pt x="0" y="22986"/>
                </a:lnTo>
                <a:lnTo>
                  <a:pt x="0" y="17751"/>
                </a:lnTo>
                <a:lnTo>
                  <a:pt x="0" y="9407"/>
                </a:lnTo>
                <a:lnTo>
                  <a:pt x="0" y="4172"/>
                </a:lnTo>
                <a:lnTo>
                  <a:pt x="4172" y="0"/>
                </a:lnTo>
                <a:lnTo>
                  <a:pt x="9407" y="0"/>
                </a:lnTo>
                <a:close/>
              </a:path>
            </a:pathLst>
          </a:custGeom>
          <a:ln w="10470">
            <a:solidFill>
              <a:srgbClr val="0171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4092623" y="3208589"/>
            <a:ext cx="101845" cy="76286"/>
          </a:xfrm>
          <a:prstGeom prst="rect">
            <a:avLst/>
          </a:prstGeom>
          <a:blipFill>
            <a:blip r:embed="rId3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4805135" y="3208589"/>
            <a:ext cx="101845" cy="76285"/>
          </a:xfrm>
          <a:prstGeom prst="rect">
            <a:avLst/>
          </a:prstGeom>
          <a:blipFill>
            <a:blip r:embed="rId3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4255413" y="3347082"/>
            <a:ext cx="77222" cy="100826"/>
          </a:xfrm>
          <a:prstGeom prst="rect">
            <a:avLst/>
          </a:prstGeom>
          <a:blipFill>
            <a:blip r:embed="rId3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4666641" y="3347082"/>
            <a:ext cx="77484" cy="100827"/>
          </a:xfrm>
          <a:prstGeom prst="rect">
            <a:avLst/>
          </a:prstGeom>
          <a:blipFill>
            <a:blip r:embed="rId3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4486345" y="3404472"/>
            <a:ext cx="27305" cy="95250"/>
          </a:xfrm>
          <a:custGeom>
            <a:avLst/>
            <a:gdLst/>
            <a:ahLst/>
            <a:cxnLst/>
            <a:rect l="l" t="t" r="r" b="b"/>
            <a:pathLst>
              <a:path w="27305" h="95250">
                <a:moveTo>
                  <a:pt x="9407" y="0"/>
                </a:moveTo>
                <a:lnTo>
                  <a:pt x="17751" y="0"/>
                </a:lnTo>
                <a:lnTo>
                  <a:pt x="22986" y="0"/>
                </a:lnTo>
                <a:lnTo>
                  <a:pt x="27158" y="4171"/>
                </a:lnTo>
                <a:lnTo>
                  <a:pt x="27158" y="9407"/>
                </a:lnTo>
                <a:lnTo>
                  <a:pt x="27158" y="85321"/>
                </a:lnTo>
                <a:lnTo>
                  <a:pt x="27158" y="90556"/>
                </a:lnTo>
                <a:lnTo>
                  <a:pt x="22987" y="94810"/>
                </a:lnTo>
                <a:lnTo>
                  <a:pt x="17751" y="94810"/>
                </a:lnTo>
                <a:lnTo>
                  <a:pt x="9407" y="94810"/>
                </a:lnTo>
                <a:lnTo>
                  <a:pt x="4172" y="94810"/>
                </a:lnTo>
                <a:lnTo>
                  <a:pt x="0" y="90556"/>
                </a:lnTo>
                <a:lnTo>
                  <a:pt x="0" y="85321"/>
                </a:lnTo>
                <a:lnTo>
                  <a:pt x="0" y="9407"/>
                </a:lnTo>
                <a:lnTo>
                  <a:pt x="0" y="4172"/>
                </a:lnTo>
                <a:lnTo>
                  <a:pt x="4171" y="0"/>
                </a:lnTo>
                <a:lnTo>
                  <a:pt x="9407" y="0"/>
                </a:lnTo>
                <a:close/>
              </a:path>
            </a:pathLst>
          </a:custGeom>
          <a:ln w="10470">
            <a:solidFill>
              <a:srgbClr val="0171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txBox="1"/>
          <p:nvPr/>
        </p:nvSpPr>
        <p:spPr>
          <a:xfrm>
            <a:off x="1526520" y="1872059"/>
            <a:ext cx="7663815"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tab pos="5844540" algn="l"/>
              </a:tabLst>
              <a:defRPr/>
            </a:pPr>
            <a:r>
              <a:rPr kumimoji="1" sz="2450" b="0" i="0" u="none" strike="noStrike" kern="1200" cap="none" spc="-45" normalizeH="0" baseline="0" noProof="0" dirty="0">
                <a:ln>
                  <a:noFill/>
                </a:ln>
                <a:solidFill>
                  <a:srgbClr val="FF0000"/>
                </a:solidFill>
                <a:effectLst/>
                <a:uLnTx/>
                <a:uFillTx/>
                <a:latin typeface="Arial"/>
                <a:ea typeface="+mn-ea"/>
                <a:cs typeface="Arial"/>
              </a:rPr>
              <a:t>LIDAR</a:t>
            </a:r>
            <a:r>
              <a:rPr kumimoji="1" sz="2450" b="0" i="0" u="none" strike="noStrike" kern="1200" cap="none" spc="75" normalizeH="0" baseline="0" noProof="0" dirty="0">
                <a:ln>
                  <a:noFill/>
                </a:ln>
                <a:solidFill>
                  <a:srgbClr val="FF0000"/>
                </a:solidFill>
                <a:effectLst/>
                <a:uLnTx/>
                <a:uFillTx/>
                <a:latin typeface="Arial"/>
                <a:ea typeface="+mn-ea"/>
                <a:cs typeface="Arial"/>
              </a:rPr>
              <a:t> </a:t>
            </a:r>
            <a:r>
              <a:rPr kumimoji="1" sz="2450" b="0" i="0" u="none" strike="noStrike" kern="1200" cap="none" spc="10" normalizeH="0" baseline="0" noProof="0" dirty="0">
                <a:ln>
                  <a:noFill/>
                </a:ln>
                <a:solidFill>
                  <a:srgbClr val="FF0000"/>
                </a:solidFill>
                <a:effectLst/>
                <a:uLnTx/>
                <a:uFillTx/>
                <a:latin typeface="Arial"/>
                <a:ea typeface="+mn-ea"/>
                <a:cs typeface="Arial"/>
              </a:rPr>
              <a:t>clock</a:t>
            </a:r>
            <a:r>
              <a:rPr kumimoji="1" sz="2450" b="0" i="0" u="none" strike="noStrike" kern="1200" cap="none" spc="10" normalizeH="0" baseline="0" noProof="0" dirty="0">
                <a:ln>
                  <a:noFill/>
                </a:ln>
                <a:solidFill>
                  <a:prstClr val="black"/>
                </a:solidFill>
                <a:effectLst/>
                <a:uLnTx/>
                <a:uFillTx/>
                <a:latin typeface="Arial"/>
                <a:ea typeface="+mn-ea"/>
                <a:cs typeface="Arial"/>
              </a:rPr>
              <a:t>	</a:t>
            </a:r>
            <a:r>
              <a:rPr kumimoji="1" sz="2450" b="0" i="0" u="none" strike="noStrike" kern="1200" cap="none" spc="-60" normalizeH="0" baseline="0" noProof="0" dirty="0">
                <a:ln>
                  <a:noFill/>
                </a:ln>
                <a:solidFill>
                  <a:srgbClr val="FF0000"/>
                </a:solidFill>
                <a:effectLst/>
                <a:uLnTx/>
                <a:uFillTx/>
                <a:latin typeface="Arial"/>
                <a:ea typeface="+mn-ea"/>
                <a:cs typeface="Arial"/>
              </a:rPr>
              <a:t>System</a:t>
            </a:r>
            <a:r>
              <a:rPr kumimoji="1" sz="2450" b="0" i="0" u="none" strike="noStrike" kern="1200" cap="none" spc="5" normalizeH="0" baseline="0" noProof="0" dirty="0">
                <a:ln>
                  <a:noFill/>
                </a:ln>
                <a:solidFill>
                  <a:srgbClr val="FF0000"/>
                </a:solidFill>
                <a:effectLst/>
                <a:uLnTx/>
                <a:uFillTx/>
                <a:latin typeface="Arial"/>
                <a:ea typeface="+mn-ea"/>
                <a:cs typeface="Arial"/>
              </a:rPr>
              <a:t> </a:t>
            </a:r>
            <a:r>
              <a:rPr kumimoji="1" sz="2450" b="0" i="0" u="none" strike="noStrike" kern="1200" cap="none" spc="10" normalizeH="0" baseline="0" noProof="0" dirty="0">
                <a:ln>
                  <a:noFill/>
                </a:ln>
                <a:solidFill>
                  <a:srgbClr val="FF0000"/>
                </a:solidFill>
                <a:effectLst/>
                <a:uLnTx/>
                <a:uFillTx/>
                <a:latin typeface="Arial"/>
                <a:ea typeface="+mn-ea"/>
                <a:cs typeface="Arial"/>
              </a:rPr>
              <a:t>clock</a:t>
            </a:r>
            <a:endParaRPr kumimoji="1" sz="2450" b="0" i="0" u="none" strike="noStrike" kern="1200" cap="none" spc="0" normalizeH="0" baseline="0" noProof="0" dirty="0">
              <a:ln>
                <a:noFill/>
              </a:ln>
              <a:solidFill>
                <a:srgbClr val="FF0000"/>
              </a:solidFill>
              <a:effectLst/>
              <a:uLnTx/>
              <a:uFillTx/>
              <a:latin typeface="Arial"/>
              <a:ea typeface="+mn-ea"/>
              <a:cs typeface="Arial"/>
            </a:endParaRPr>
          </a:p>
        </p:txBody>
      </p:sp>
      <p:sp>
        <p:nvSpPr>
          <p:cNvPr id="69" name="object 69"/>
          <p:cNvSpPr txBox="1"/>
          <p:nvPr/>
        </p:nvSpPr>
        <p:spPr>
          <a:xfrm>
            <a:off x="13787927" y="1872059"/>
            <a:ext cx="143002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55" normalizeH="0" baseline="0" noProof="0" dirty="0">
                <a:ln>
                  <a:noFill/>
                </a:ln>
                <a:solidFill>
                  <a:srgbClr val="FF0000"/>
                </a:solidFill>
                <a:effectLst/>
                <a:uLnTx/>
                <a:uFillTx/>
                <a:latin typeface="Arial"/>
                <a:ea typeface="+mn-ea"/>
                <a:cs typeface="Arial"/>
              </a:rPr>
              <a:t>IMU</a:t>
            </a:r>
            <a:r>
              <a:rPr kumimoji="1" sz="2450" b="0" i="0" u="none" strike="noStrike" kern="1200" cap="none" spc="-5" normalizeH="0" baseline="0" noProof="0" dirty="0">
                <a:ln>
                  <a:noFill/>
                </a:ln>
                <a:solidFill>
                  <a:srgbClr val="FF0000"/>
                </a:solidFill>
                <a:effectLst/>
                <a:uLnTx/>
                <a:uFillTx/>
                <a:latin typeface="Arial"/>
                <a:ea typeface="+mn-ea"/>
                <a:cs typeface="Arial"/>
              </a:rPr>
              <a:t> </a:t>
            </a:r>
            <a:r>
              <a:rPr kumimoji="1" sz="2450" b="0" i="0" u="none" strike="noStrike" kern="1200" cap="none" spc="10" normalizeH="0" baseline="0" noProof="0" dirty="0">
                <a:ln>
                  <a:noFill/>
                </a:ln>
                <a:solidFill>
                  <a:srgbClr val="FF0000"/>
                </a:solidFill>
                <a:effectLst/>
                <a:uLnTx/>
                <a:uFillTx/>
                <a:latin typeface="Arial"/>
                <a:ea typeface="+mn-ea"/>
                <a:cs typeface="Arial"/>
              </a:rPr>
              <a:t>clock</a:t>
            </a:r>
            <a:endParaRPr kumimoji="1" sz="2450" b="0" i="0" u="none" strike="noStrike" kern="1200" cap="none" spc="0" normalizeH="0" baseline="0" noProof="0" dirty="0">
              <a:ln>
                <a:noFill/>
              </a:ln>
              <a:solidFill>
                <a:srgbClr val="FF0000"/>
              </a:solidFill>
              <a:effectLst/>
              <a:uLnTx/>
              <a:uFillTx/>
              <a:latin typeface="Arial"/>
              <a:ea typeface="+mn-ea"/>
              <a:cs typeface="Arial"/>
            </a:endParaRPr>
          </a:p>
        </p:txBody>
      </p:sp>
      <p:sp>
        <p:nvSpPr>
          <p:cNvPr id="70" name="object 70"/>
          <p:cNvSpPr txBox="1"/>
          <p:nvPr/>
        </p:nvSpPr>
        <p:spPr>
          <a:xfrm>
            <a:off x="4103163" y="5933857"/>
            <a:ext cx="869315"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4950" b="0" i="0" u="none" strike="noStrike" kern="1200" cap="none" spc="-67" normalizeH="0" baseline="13468" noProof="0" dirty="0">
                <a:ln>
                  <a:noFill/>
                </a:ln>
                <a:solidFill>
                  <a:prstClr val="black"/>
                </a:solidFill>
                <a:effectLst/>
                <a:uLnTx/>
                <a:uFillTx/>
                <a:latin typeface="Lucida Sans Unicode"/>
                <a:ea typeface="+mn-ea"/>
                <a:cs typeface="Lucida Sans Unicode"/>
              </a:rPr>
              <a:t>Δ</a:t>
            </a:r>
            <a:r>
              <a:rPr kumimoji="1" sz="4950" b="0" i="1" u="none" strike="noStrike" kern="1200" cap="none" spc="-67" normalizeH="0" baseline="13468" noProof="0" dirty="0">
                <a:ln>
                  <a:noFill/>
                </a:ln>
                <a:solidFill>
                  <a:prstClr val="black"/>
                </a:solidFill>
                <a:effectLst/>
                <a:uLnTx/>
                <a:uFillTx/>
                <a:latin typeface="Times New Roman"/>
                <a:ea typeface="+mn-ea"/>
                <a:cs typeface="Times New Roman"/>
              </a:rPr>
              <a:t>t</a:t>
            </a:r>
            <a:r>
              <a:rPr kumimoji="1" sz="2350" b="0" i="1" u="none" strike="noStrike" kern="1200" cap="none" spc="-45" normalizeH="0" baseline="0" noProof="0" dirty="0">
                <a:ln>
                  <a:noFill/>
                </a:ln>
                <a:solidFill>
                  <a:prstClr val="black"/>
                </a:solidFill>
                <a:effectLst/>
                <a:uLnTx/>
                <a:uFillTx/>
                <a:latin typeface="Times New Roman"/>
                <a:ea typeface="+mn-ea"/>
                <a:cs typeface="Times New Roman"/>
              </a:rPr>
              <a:t>L</a:t>
            </a:r>
            <a:r>
              <a:rPr kumimoji="1" sz="2350" b="0" i="0" u="none" strike="noStrike" kern="1200" cap="none" spc="-45" normalizeH="0" baseline="0" noProof="0" dirty="0">
                <a:ln>
                  <a:noFill/>
                </a:ln>
                <a:solidFill>
                  <a:prstClr val="black"/>
                </a:solidFill>
                <a:effectLst/>
                <a:uLnTx/>
                <a:uFillTx/>
                <a:latin typeface="Lucida Sans Unicode"/>
                <a:ea typeface="+mn-ea"/>
                <a:cs typeface="Lucida Sans Unicode"/>
              </a:rPr>
              <a:t>,</a:t>
            </a:r>
            <a:r>
              <a:rPr kumimoji="1" sz="2350" b="0" i="1" u="none" strike="noStrike" kern="1200" cap="none" spc="-45" normalizeH="0" baseline="0" noProof="0" dirty="0">
                <a:ln>
                  <a:noFill/>
                </a:ln>
                <a:solidFill>
                  <a:prstClr val="black"/>
                </a:solidFill>
                <a:effectLst/>
                <a:uLnTx/>
                <a:uFillTx/>
                <a:latin typeface="Times New Roman"/>
                <a:ea typeface="+mn-ea"/>
                <a:cs typeface="Times New Roman"/>
              </a:rPr>
              <a:t>S</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1" name="object 71"/>
          <p:cNvSpPr txBox="1"/>
          <p:nvPr/>
        </p:nvSpPr>
        <p:spPr>
          <a:xfrm>
            <a:off x="11223368" y="5887723"/>
            <a:ext cx="802640" cy="528320"/>
          </a:xfrm>
          <a:prstGeom prst="rect">
            <a:avLst/>
          </a:prstGeom>
        </p:spPr>
        <p:txBody>
          <a:bodyPr vert="horz" wrap="square" lIns="0" tIns="12065" rIns="0" bIns="0" rtlCol="0">
            <a:spAutoFit/>
          </a:bodyPr>
          <a:lstStyle/>
          <a:p>
            <a:pPr marL="38100" marR="0" lvl="0" indent="0" algn="l" defTabSz="914400" rtl="0" eaLnBrk="1" fontAlgn="auto" latinLnBrk="0" hangingPunct="1">
              <a:lnSpc>
                <a:spcPct val="100000"/>
              </a:lnSpc>
              <a:spcBef>
                <a:spcPts val="95"/>
              </a:spcBef>
              <a:spcAft>
                <a:spcPts val="0"/>
              </a:spcAft>
              <a:buClrTx/>
              <a:buSzTx/>
              <a:buFontTx/>
              <a:buNone/>
              <a:tabLst/>
              <a:defRPr/>
            </a:pPr>
            <a:r>
              <a:rPr kumimoji="1" sz="4950" b="0" i="0" u="none" strike="noStrike" kern="1200" cap="none" spc="-67" normalizeH="0" baseline="13468" noProof="0" dirty="0">
                <a:ln>
                  <a:noFill/>
                </a:ln>
                <a:solidFill>
                  <a:prstClr val="black"/>
                </a:solidFill>
                <a:effectLst/>
                <a:uLnTx/>
                <a:uFillTx/>
                <a:latin typeface="Lucida Sans Unicode"/>
                <a:ea typeface="+mn-ea"/>
                <a:cs typeface="Lucida Sans Unicode"/>
              </a:rPr>
              <a:t>Δ</a:t>
            </a:r>
            <a:r>
              <a:rPr kumimoji="1" sz="4950" b="0" i="1" u="none" strike="noStrike" kern="1200" cap="none" spc="-67" normalizeH="0" baseline="13468" noProof="0" dirty="0">
                <a:ln>
                  <a:noFill/>
                </a:ln>
                <a:solidFill>
                  <a:prstClr val="black"/>
                </a:solidFill>
                <a:effectLst/>
                <a:uLnTx/>
                <a:uFillTx/>
                <a:latin typeface="Times New Roman"/>
                <a:ea typeface="+mn-ea"/>
                <a:cs typeface="Times New Roman"/>
              </a:rPr>
              <a:t>t</a:t>
            </a:r>
            <a:r>
              <a:rPr kumimoji="1" sz="2350" b="0" i="1" u="none" strike="noStrike" kern="1200" cap="none" spc="-45" normalizeH="0" baseline="0" noProof="0" dirty="0">
                <a:ln>
                  <a:noFill/>
                </a:ln>
                <a:solidFill>
                  <a:prstClr val="black"/>
                </a:solidFill>
                <a:effectLst/>
                <a:uLnTx/>
                <a:uFillTx/>
                <a:latin typeface="Times New Roman"/>
                <a:ea typeface="+mn-ea"/>
                <a:cs typeface="Times New Roman"/>
              </a:rPr>
              <a:t>I</a:t>
            </a:r>
            <a:r>
              <a:rPr kumimoji="1" sz="2350" b="0" i="0" u="none" strike="noStrike" kern="1200" cap="none" spc="-45" normalizeH="0" baseline="0" noProof="0" dirty="0">
                <a:ln>
                  <a:noFill/>
                </a:ln>
                <a:solidFill>
                  <a:prstClr val="black"/>
                </a:solidFill>
                <a:effectLst/>
                <a:uLnTx/>
                <a:uFillTx/>
                <a:latin typeface="Lucida Sans Unicode"/>
                <a:ea typeface="+mn-ea"/>
                <a:cs typeface="Lucida Sans Unicode"/>
              </a:rPr>
              <a:t>,</a:t>
            </a:r>
            <a:r>
              <a:rPr kumimoji="1" sz="2350" b="0" i="1" u="none" strike="noStrike" kern="1200" cap="none" spc="-45" normalizeH="0" baseline="0" noProof="0" dirty="0">
                <a:ln>
                  <a:noFill/>
                </a:ln>
                <a:solidFill>
                  <a:prstClr val="black"/>
                </a:solidFill>
                <a:effectLst/>
                <a:uLnTx/>
                <a:uFillTx/>
                <a:latin typeface="Times New Roman"/>
                <a:ea typeface="+mn-ea"/>
                <a:cs typeface="Times New Roman"/>
              </a:rPr>
              <a:t>S</a:t>
            </a:r>
            <a:endParaRPr kumimoji="1" sz="235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2" name="object 72"/>
          <p:cNvSpPr txBox="1"/>
          <p:nvPr/>
        </p:nvSpPr>
        <p:spPr>
          <a:xfrm>
            <a:off x="1641699" y="8035924"/>
            <a:ext cx="6183630" cy="1035050"/>
          </a:xfrm>
          <a:prstGeom prst="rect">
            <a:avLst/>
          </a:prstGeom>
        </p:spPr>
        <p:txBody>
          <a:bodyPr vert="horz" wrap="square" lIns="0" tIns="15875" rIns="0" bIns="0" rtlCol="0">
            <a:spAutoFit/>
          </a:bodyPr>
          <a:lstStyle/>
          <a:p>
            <a:pPr marL="12700" marR="5080" lvl="0" indent="0" algn="l" defTabSz="914400" rtl="0" eaLnBrk="1" fontAlgn="auto" latinLnBrk="0" hangingPunct="1">
              <a:lnSpc>
                <a:spcPct val="100000"/>
              </a:lnSpc>
              <a:spcBef>
                <a:spcPts val="125"/>
              </a:spcBef>
              <a:spcAft>
                <a:spcPts val="0"/>
              </a:spcAft>
              <a:buClrTx/>
              <a:buSzTx/>
              <a:buFontTx/>
              <a:buNone/>
              <a:tabLst/>
              <a:defRPr/>
            </a:pPr>
            <a:r>
              <a:rPr kumimoji="1" sz="3300" b="0" i="0" u="none" strike="noStrike" kern="1200" cap="none" spc="-110" normalizeH="0" baseline="0" noProof="0" dirty="0">
                <a:ln>
                  <a:noFill/>
                </a:ln>
                <a:solidFill>
                  <a:srgbClr val="002A5C"/>
                </a:solidFill>
                <a:effectLst/>
                <a:uLnTx/>
                <a:uFillTx/>
                <a:latin typeface="Arial"/>
                <a:ea typeface="+mn-ea"/>
                <a:cs typeface="Arial"/>
              </a:rPr>
              <a:t>How </a:t>
            </a:r>
            <a:r>
              <a:rPr kumimoji="1" sz="3300" b="0" i="0" u="none" strike="noStrike" kern="1200" cap="none" spc="-80" normalizeH="0" baseline="0" noProof="0" dirty="0">
                <a:ln>
                  <a:noFill/>
                </a:ln>
                <a:solidFill>
                  <a:srgbClr val="002A5C"/>
                </a:solidFill>
                <a:effectLst/>
                <a:uLnTx/>
                <a:uFillTx/>
                <a:latin typeface="Arial"/>
                <a:ea typeface="+mn-ea"/>
                <a:cs typeface="Arial"/>
              </a:rPr>
              <a:t>do </a:t>
            </a:r>
            <a:r>
              <a:rPr kumimoji="1" sz="3300" b="0" i="0" u="none" strike="noStrike" kern="1200" cap="none" spc="-170" normalizeH="0" baseline="0" noProof="0" dirty="0">
                <a:ln>
                  <a:noFill/>
                </a:ln>
                <a:solidFill>
                  <a:srgbClr val="002A5C"/>
                </a:solidFill>
                <a:effectLst/>
                <a:uLnTx/>
                <a:uFillTx/>
                <a:latin typeface="Arial"/>
                <a:ea typeface="+mn-ea"/>
                <a:cs typeface="Arial"/>
              </a:rPr>
              <a:t>we </a:t>
            </a:r>
            <a:r>
              <a:rPr kumimoji="1" sz="3300" b="0" i="0" u="none" strike="noStrike" kern="1200" cap="none" spc="-10" normalizeH="0" baseline="0" noProof="0" dirty="0">
                <a:ln>
                  <a:noFill/>
                </a:ln>
                <a:solidFill>
                  <a:srgbClr val="002A5C"/>
                </a:solidFill>
                <a:effectLst/>
                <a:uLnTx/>
                <a:uFillTx/>
                <a:latin typeface="Arial"/>
                <a:ea typeface="+mn-ea"/>
                <a:cs typeface="Arial"/>
              </a:rPr>
              <a:t>determine </a:t>
            </a:r>
            <a:r>
              <a:rPr kumimoji="1" sz="3300" b="0" i="0" u="none" strike="noStrike" kern="1200" cap="none" spc="10" normalizeH="0" baseline="0" noProof="0" dirty="0">
                <a:ln>
                  <a:noFill/>
                </a:ln>
                <a:solidFill>
                  <a:srgbClr val="002A5C"/>
                </a:solidFill>
                <a:effectLst/>
                <a:uLnTx/>
                <a:uFillTx/>
                <a:latin typeface="Arial"/>
                <a:ea typeface="+mn-ea"/>
                <a:cs typeface="Arial"/>
              </a:rPr>
              <a:t>the </a:t>
            </a:r>
            <a:r>
              <a:rPr kumimoji="1" sz="3300" b="0" i="0" u="none" strike="noStrike" kern="1200" cap="none" spc="-15" normalizeH="0" baseline="0" noProof="0" dirty="0">
                <a:ln>
                  <a:noFill/>
                </a:ln>
                <a:solidFill>
                  <a:srgbClr val="002A5C"/>
                </a:solidFill>
                <a:effectLst/>
                <a:uLnTx/>
                <a:uFillTx/>
                <a:latin typeface="Arial"/>
                <a:ea typeface="+mn-ea"/>
                <a:cs typeface="Arial"/>
              </a:rPr>
              <a:t>relative  </a:t>
            </a:r>
            <a:r>
              <a:rPr kumimoji="1" sz="3300" b="0" i="0" u="none" strike="noStrike" kern="1200" cap="none" spc="55" normalizeH="0" baseline="0" noProof="0" dirty="0">
                <a:ln>
                  <a:noFill/>
                </a:ln>
                <a:solidFill>
                  <a:srgbClr val="FF0000"/>
                </a:solidFill>
                <a:effectLst/>
                <a:uLnTx/>
                <a:uFillTx/>
                <a:latin typeface="Arial"/>
                <a:ea typeface="+mn-ea"/>
                <a:cs typeface="Arial"/>
              </a:rPr>
              <a:t>time</a:t>
            </a:r>
            <a:r>
              <a:rPr kumimoji="1" sz="3300" b="0" i="0" u="none" strike="noStrike" kern="1200" cap="none" spc="55" normalizeH="0" baseline="0" noProof="0" dirty="0">
                <a:ln>
                  <a:noFill/>
                </a:ln>
                <a:solidFill>
                  <a:srgbClr val="002A5C"/>
                </a:solidFill>
                <a:effectLst/>
                <a:uLnTx/>
                <a:uFillTx/>
                <a:latin typeface="Arial"/>
                <a:ea typeface="+mn-ea"/>
                <a:cs typeface="Arial"/>
              </a:rPr>
              <a:t> </a:t>
            </a:r>
            <a:r>
              <a:rPr kumimoji="1" sz="3300" b="0" i="0" u="none" strike="noStrike" kern="1200" cap="none" spc="-85" normalizeH="0" baseline="0" noProof="0" dirty="0">
                <a:ln>
                  <a:noFill/>
                </a:ln>
                <a:solidFill>
                  <a:srgbClr val="FF0000"/>
                </a:solidFill>
                <a:effectLst/>
                <a:uLnTx/>
                <a:uFillTx/>
                <a:latin typeface="Arial"/>
                <a:ea typeface="+mn-ea"/>
                <a:cs typeface="Arial"/>
              </a:rPr>
              <a:t>delays</a:t>
            </a:r>
            <a:r>
              <a:rPr kumimoji="1" sz="3300" b="0" i="0" u="none" strike="noStrike" kern="1200" cap="none" spc="-85" normalizeH="0" baseline="0" noProof="0" dirty="0">
                <a:ln>
                  <a:noFill/>
                </a:ln>
                <a:solidFill>
                  <a:srgbClr val="002A5C"/>
                </a:solidFill>
                <a:effectLst/>
                <a:uLnTx/>
                <a:uFillTx/>
                <a:latin typeface="Arial"/>
                <a:ea typeface="+mn-ea"/>
                <a:cs typeface="Arial"/>
              </a:rPr>
              <a:t> </a:t>
            </a:r>
            <a:r>
              <a:rPr kumimoji="1" sz="3300" b="0" i="0" u="none" strike="noStrike" kern="1200" cap="none" spc="5" normalizeH="0" baseline="0" noProof="0" dirty="0">
                <a:ln>
                  <a:noFill/>
                </a:ln>
                <a:solidFill>
                  <a:srgbClr val="002A5C"/>
                </a:solidFill>
                <a:effectLst/>
                <a:uLnTx/>
                <a:uFillTx/>
                <a:latin typeface="Arial"/>
                <a:ea typeface="+mn-ea"/>
                <a:cs typeface="Arial"/>
              </a:rPr>
              <a:t>of </a:t>
            </a:r>
            <a:r>
              <a:rPr kumimoji="1" sz="3300" b="0" i="0" u="none" strike="noStrike" kern="1200" cap="none" spc="70" normalizeH="0" baseline="0" noProof="0" dirty="0">
                <a:ln>
                  <a:noFill/>
                </a:ln>
                <a:solidFill>
                  <a:srgbClr val="002A5C"/>
                </a:solidFill>
                <a:effectLst/>
                <a:uLnTx/>
                <a:uFillTx/>
                <a:latin typeface="Arial"/>
                <a:ea typeface="+mn-ea"/>
                <a:cs typeface="Arial"/>
              </a:rPr>
              <a:t>all </a:t>
            </a:r>
            <a:r>
              <a:rPr kumimoji="1" sz="3300" b="0" i="0" u="none" strike="noStrike" kern="1200" cap="none" spc="10" normalizeH="0" baseline="0" noProof="0" dirty="0">
                <a:ln>
                  <a:noFill/>
                </a:ln>
                <a:solidFill>
                  <a:srgbClr val="002A5C"/>
                </a:solidFill>
                <a:effectLst/>
                <a:uLnTx/>
                <a:uFillTx/>
                <a:latin typeface="Arial"/>
                <a:ea typeface="+mn-ea"/>
                <a:cs typeface="Arial"/>
              </a:rPr>
              <a:t>the</a:t>
            </a:r>
            <a:r>
              <a:rPr kumimoji="1" sz="3300" b="0" i="0" u="none" strike="noStrike" kern="1200" cap="none" spc="415" normalizeH="0" baseline="0" noProof="0" dirty="0">
                <a:ln>
                  <a:noFill/>
                </a:ln>
                <a:solidFill>
                  <a:srgbClr val="002A5C"/>
                </a:solidFill>
                <a:effectLst/>
                <a:uLnTx/>
                <a:uFillTx/>
                <a:latin typeface="Arial"/>
                <a:ea typeface="+mn-ea"/>
                <a:cs typeface="Arial"/>
              </a:rPr>
              <a:t> </a:t>
            </a:r>
            <a:r>
              <a:rPr kumimoji="1" sz="3300" b="0" i="0" u="none" strike="noStrike" kern="1200" cap="none" spc="-155" normalizeH="0" baseline="0" noProof="0" dirty="0">
                <a:ln>
                  <a:noFill/>
                </a:ln>
                <a:solidFill>
                  <a:srgbClr val="002A5C"/>
                </a:solidFill>
                <a:effectLst/>
                <a:uLnTx/>
                <a:uFillTx/>
                <a:latin typeface="Arial"/>
                <a:ea typeface="+mn-ea"/>
                <a:cs typeface="Arial"/>
              </a:rPr>
              <a:t>sensors?</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73" name="object 73"/>
          <p:cNvSpPr txBox="1"/>
          <p:nvPr/>
        </p:nvSpPr>
        <p:spPr>
          <a:xfrm>
            <a:off x="10384889" y="7983570"/>
            <a:ext cx="5683250" cy="1558925"/>
          </a:xfrm>
          <a:prstGeom prst="rect">
            <a:avLst/>
          </a:prstGeom>
        </p:spPr>
        <p:txBody>
          <a:bodyPr vert="horz" wrap="square" lIns="0" tIns="15875" rIns="0" bIns="0" rtlCol="0">
            <a:spAutoFit/>
          </a:bodyPr>
          <a:lstStyle/>
          <a:p>
            <a:pPr marL="452120" marR="0" lvl="0" indent="-440055" algn="l" defTabSz="914400" rtl="0" eaLnBrk="1" fontAlgn="auto" latinLnBrk="0" hangingPunct="1">
              <a:lnSpc>
                <a:spcPts val="3960"/>
              </a:lnSpc>
              <a:spcBef>
                <a:spcPts val="125"/>
              </a:spcBef>
              <a:spcAft>
                <a:spcPts val="0"/>
              </a:spcAft>
              <a:buClrTx/>
              <a:buSzPct val="125757"/>
              <a:buFontTx/>
              <a:buChar char="•"/>
              <a:tabLst>
                <a:tab pos="452755" algn="l"/>
              </a:tabLst>
              <a:defRPr/>
            </a:pPr>
            <a:r>
              <a:rPr kumimoji="1" sz="3300" b="0" i="0" u="none" strike="noStrike" kern="1200" cap="none" spc="-110" normalizeH="0" baseline="0" noProof="0" dirty="0">
                <a:ln>
                  <a:noFill/>
                </a:ln>
                <a:solidFill>
                  <a:srgbClr val="002A5C"/>
                </a:solidFill>
                <a:effectLst/>
                <a:uLnTx/>
                <a:uFillTx/>
                <a:latin typeface="Arial"/>
                <a:ea typeface="+mn-ea"/>
                <a:cs typeface="Arial"/>
              </a:rPr>
              <a:t>Assume</a:t>
            </a:r>
            <a:r>
              <a:rPr kumimoji="1" sz="3300" b="0" i="0" u="none" strike="noStrike" kern="1200" cap="none" spc="90" normalizeH="0" baseline="0" noProof="0" dirty="0">
                <a:ln>
                  <a:noFill/>
                </a:ln>
                <a:solidFill>
                  <a:srgbClr val="002A5C"/>
                </a:solidFill>
                <a:effectLst/>
                <a:uLnTx/>
                <a:uFillTx/>
                <a:latin typeface="Arial"/>
                <a:ea typeface="+mn-ea"/>
                <a:cs typeface="Arial"/>
              </a:rPr>
              <a:t> </a:t>
            </a:r>
            <a:r>
              <a:rPr kumimoji="1" sz="3300" b="0" i="0" u="none" strike="noStrike" kern="1200" cap="none" spc="-130" normalizeH="0" baseline="0" noProof="0" dirty="0">
                <a:ln>
                  <a:noFill/>
                </a:ln>
                <a:solidFill>
                  <a:srgbClr val="002A5C"/>
                </a:solidFill>
                <a:effectLst/>
                <a:uLnTx/>
                <a:uFillTx/>
                <a:latin typeface="Arial"/>
                <a:ea typeface="+mn-ea"/>
                <a:cs typeface="Arial"/>
              </a:rPr>
              <a:t>zero</a:t>
            </a:r>
            <a:endParaRPr kumimoji="1" sz="3300" b="0" i="0" u="none" strike="noStrike" kern="1200" cap="none" spc="0" normalizeH="0" baseline="0" noProof="0" dirty="0">
              <a:ln>
                <a:noFill/>
              </a:ln>
              <a:solidFill>
                <a:prstClr val="black"/>
              </a:solidFill>
              <a:effectLst/>
              <a:uLnTx/>
              <a:uFillTx/>
              <a:latin typeface="Arial"/>
              <a:ea typeface="+mn-ea"/>
              <a:cs typeface="Arial"/>
            </a:endParaRPr>
          </a:p>
          <a:p>
            <a:pPr marL="452120" marR="0" lvl="0" indent="-440055" algn="l" defTabSz="914400" rtl="0" eaLnBrk="1" fontAlgn="auto" latinLnBrk="0" hangingPunct="1">
              <a:lnSpc>
                <a:spcPts val="3954"/>
              </a:lnSpc>
              <a:spcBef>
                <a:spcPts val="0"/>
              </a:spcBef>
              <a:spcAft>
                <a:spcPts val="0"/>
              </a:spcAft>
              <a:buClrTx/>
              <a:buSzPct val="125757"/>
              <a:buFontTx/>
              <a:buChar char="•"/>
              <a:tabLst>
                <a:tab pos="452755" algn="l"/>
              </a:tabLst>
              <a:defRPr/>
            </a:pPr>
            <a:r>
              <a:rPr kumimoji="1" sz="3300" b="0" i="0" u="none" strike="noStrike" kern="1200" cap="none" spc="-80" normalizeH="0" baseline="0" noProof="0" dirty="0">
                <a:ln>
                  <a:noFill/>
                </a:ln>
                <a:solidFill>
                  <a:srgbClr val="FF0000"/>
                </a:solidFill>
                <a:effectLst/>
                <a:uLnTx/>
                <a:uFillTx/>
                <a:latin typeface="Arial"/>
                <a:ea typeface="+mn-ea"/>
                <a:cs typeface="Arial"/>
              </a:rPr>
              <a:t>Hardware</a:t>
            </a:r>
            <a:r>
              <a:rPr kumimoji="1" sz="3300" b="0" i="0" u="none" strike="noStrike" kern="1200" cap="none" spc="85" normalizeH="0" baseline="0" noProof="0" dirty="0">
                <a:ln>
                  <a:noFill/>
                </a:ln>
                <a:solidFill>
                  <a:srgbClr val="FF0000"/>
                </a:solidFill>
                <a:effectLst/>
                <a:uLnTx/>
                <a:uFillTx/>
                <a:latin typeface="Arial"/>
                <a:ea typeface="+mn-ea"/>
                <a:cs typeface="Arial"/>
              </a:rPr>
              <a:t> </a:t>
            </a:r>
            <a:r>
              <a:rPr kumimoji="1" sz="3300" b="0" i="0" u="none" strike="noStrike" kern="1200" cap="none" spc="-30" normalizeH="0" baseline="0" noProof="0" dirty="0">
                <a:ln>
                  <a:noFill/>
                </a:ln>
                <a:solidFill>
                  <a:srgbClr val="FF0000"/>
                </a:solidFill>
                <a:effectLst/>
                <a:uLnTx/>
                <a:uFillTx/>
                <a:latin typeface="Arial"/>
                <a:ea typeface="+mn-ea"/>
                <a:cs typeface="Arial"/>
              </a:rPr>
              <a:t>synchronization</a:t>
            </a:r>
            <a:endParaRPr kumimoji="1" sz="3300" b="0" i="0" u="none" strike="noStrike" kern="1200" cap="none" spc="0" normalizeH="0" baseline="0" noProof="0" dirty="0">
              <a:ln>
                <a:noFill/>
              </a:ln>
              <a:solidFill>
                <a:srgbClr val="FF0000"/>
              </a:solidFill>
              <a:effectLst/>
              <a:uLnTx/>
              <a:uFillTx/>
              <a:latin typeface="Arial"/>
              <a:ea typeface="+mn-ea"/>
              <a:cs typeface="Arial"/>
            </a:endParaRPr>
          </a:p>
          <a:p>
            <a:pPr marL="452120" marR="0" lvl="0" indent="-440055" algn="l" defTabSz="914400" rtl="0" eaLnBrk="1" fontAlgn="auto" latinLnBrk="0" hangingPunct="1">
              <a:lnSpc>
                <a:spcPts val="3960"/>
              </a:lnSpc>
              <a:spcBef>
                <a:spcPts val="0"/>
              </a:spcBef>
              <a:spcAft>
                <a:spcPts val="0"/>
              </a:spcAft>
              <a:buClrTx/>
              <a:buSzPct val="125757"/>
              <a:buFontTx/>
              <a:buChar char="•"/>
              <a:tabLst>
                <a:tab pos="452755" algn="l"/>
              </a:tabLst>
              <a:defRPr/>
            </a:pPr>
            <a:r>
              <a:rPr kumimoji="1" sz="3300" b="0" i="0" u="none" strike="noStrike" kern="1200" cap="none" spc="-15" normalizeH="0" baseline="0" noProof="0" dirty="0">
                <a:ln>
                  <a:noFill/>
                </a:ln>
                <a:solidFill>
                  <a:srgbClr val="002A5C"/>
                </a:solidFill>
                <a:effectLst/>
                <a:uLnTx/>
                <a:uFillTx/>
                <a:latin typeface="Arial"/>
                <a:ea typeface="+mn-ea"/>
                <a:cs typeface="Arial"/>
              </a:rPr>
              <a:t>Estimate </a:t>
            </a:r>
            <a:r>
              <a:rPr kumimoji="1" sz="3300" b="0" i="0" u="none" strike="noStrike" kern="1200" cap="none" spc="-175" normalizeH="0" baseline="0" noProof="0" dirty="0">
                <a:ln>
                  <a:noFill/>
                </a:ln>
                <a:solidFill>
                  <a:srgbClr val="002A5C"/>
                </a:solidFill>
                <a:effectLst/>
                <a:uLnTx/>
                <a:uFillTx/>
                <a:latin typeface="Arial"/>
                <a:ea typeface="+mn-ea"/>
                <a:cs typeface="Arial"/>
              </a:rPr>
              <a:t>as </a:t>
            </a:r>
            <a:r>
              <a:rPr kumimoji="1" sz="3300" b="0" i="0" u="none" strike="noStrike" kern="1200" cap="none" spc="10" normalizeH="0" baseline="0" noProof="0" dirty="0">
                <a:ln>
                  <a:noFill/>
                </a:ln>
                <a:solidFill>
                  <a:srgbClr val="002A5C"/>
                </a:solidFill>
                <a:effectLst/>
                <a:uLnTx/>
                <a:uFillTx/>
                <a:latin typeface="Arial"/>
                <a:ea typeface="+mn-ea"/>
                <a:cs typeface="Arial"/>
              </a:rPr>
              <a:t>part </a:t>
            </a:r>
            <a:r>
              <a:rPr kumimoji="1" sz="3300" b="0" i="0" u="none" strike="noStrike" kern="1200" cap="none" spc="5" normalizeH="0" baseline="0" noProof="0" dirty="0">
                <a:ln>
                  <a:noFill/>
                </a:ln>
                <a:solidFill>
                  <a:srgbClr val="002A5C"/>
                </a:solidFill>
                <a:effectLst/>
                <a:uLnTx/>
                <a:uFillTx/>
                <a:latin typeface="Arial"/>
                <a:ea typeface="+mn-ea"/>
                <a:cs typeface="Arial"/>
              </a:rPr>
              <a:t>of </a:t>
            </a:r>
            <a:r>
              <a:rPr kumimoji="1" sz="3300" b="0" i="0" u="none" strike="noStrike" kern="1200" cap="none" spc="10" normalizeH="0" baseline="0" noProof="0" dirty="0">
                <a:ln>
                  <a:noFill/>
                </a:ln>
                <a:solidFill>
                  <a:srgbClr val="002A5C"/>
                </a:solidFill>
                <a:effectLst/>
                <a:uLnTx/>
                <a:uFillTx/>
                <a:latin typeface="Arial"/>
                <a:ea typeface="+mn-ea"/>
                <a:cs typeface="Arial"/>
              </a:rPr>
              <a:t>the</a:t>
            </a:r>
            <a:r>
              <a:rPr kumimoji="1" sz="3300" b="0" i="0" u="none" strike="noStrike" kern="1200" cap="none" spc="-140" normalizeH="0" baseline="0" noProof="0" dirty="0">
                <a:ln>
                  <a:noFill/>
                </a:ln>
                <a:solidFill>
                  <a:srgbClr val="002A5C"/>
                </a:solidFill>
                <a:effectLst/>
                <a:uLnTx/>
                <a:uFillTx/>
                <a:latin typeface="Arial"/>
                <a:ea typeface="+mn-ea"/>
                <a:cs typeface="Arial"/>
              </a:rPr>
              <a:t> </a:t>
            </a:r>
            <a:r>
              <a:rPr kumimoji="1" sz="3300" b="0" i="0" u="none" strike="noStrike" kern="1200" cap="none" spc="-30" normalizeH="0" baseline="0" noProof="0" dirty="0">
                <a:ln>
                  <a:noFill/>
                </a:ln>
                <a:solidFill>
                  <a:srgbClr val="002A5C"/>
                </a:solidFill>
                <a:effectLst/>
                <a:uLnTx/>
                <a:uFillTx/>
                <a:latin typeface="Arial"/>
                <a:ea typeface="+mn-ea"/>
                <a:cs typeface="Arial"/>
              </a:rPr>
              <a:t>state</a:t>
            </a:r>
            <a:endParaRPr kumimoji="1" sz="3300" b="0" i="0" u="none" strike="noStrike" kern="1200" cap="none" spc="0" normalizeH="0" baseline="0" noProof="0" dirty="0">
              <a:ln>
                <a:noFill/>
              </a:ln>
              <a:solidFill>
                <a:prstClr val="black"/>
              </a:solidFill>
              <a:effectLst/>
              <a:uLnTx/>
              <a:uFillTx/>
              <a:latin typeface="Arial"/>
              <a:ea typeface="+mn-ea"/>
              <a:cs typeface="Arial"/>
            </a:endParaRPr>
          </a:p>
        </p:txBody>
      </p:sp>
      <p:sp>
        <p:nvSpPr>
          <p:cNvPr id="74" name="正方形/長方形 73"/>
          <p:cNvSpPr/>
          <p:nvPr/>
        </p:nvSpPr>
        <p:spPr>
          <a:xfrm>
            <a:off x="15309850" y="65119"/>
            <a:ext cx="4444658" cy="4893647"/>
          </a:xfrm>
          <a:prstGeom prst="rect">
            <a:avLst/>
          </a:prstGeom>
        </p:spPr>
        <p:txBody>
          <a:bodyPr wrap="square">
            <a:spAutoFit/>
          </a:bodyPr>
          <a:lstStyle/>
          <a:p>
            <a:pPr marL="342900" indent="-342900">
              <a:buFontTx/>
              <a:buChar char="-"/>
            </a:pPr>
            <a:r>
              <a:rPr lang="en-US" altLang="ja-JP" sz="2400" dirty="0" smtClean="0">
                <a:solidFill>
                  <a:srgbClr val="000000"/>
                </a:solidFill>
                <a:latin typeface="TYBZJL+HelveticaNeue"/>
              </a:rPr>
              <a:t>For </a:t>
            </a:r>
            <a:r>
              <a:rPr lang="en-US" altLang="ja-JP" sz="2400" dirty="0">
                <a:solidFill>
                  <a:srgbClr val="000000"/>
                </a:solidFill>
                <a:latin typeface="TYBZJL+HelveticaNeue"/>
              </a:rPr>
              <a:t>example, if we get </a:t>
            </a:r>
            <a:r>
              <a:rPr lang="en-US" altLang="ja-JP" sz="2400" dirty="0">
                <a:solidFill>
                  <a:srgbClr val="FF0000"/>
                </a:solidFill>
                <a:latin typeface="TYBZJL+HelveticaNeue"/>
              </a:rPr>
              <a:t>LiDAR</a:t>
            </a:r>
            <a:r>
              <a:rPr lang="en-US" altLang="ja-JP" sz="2400" dirty="0">
                <a:solidFill>
                  <a:srgbClr val="000000"/>
                </a:solidFill>
                <a:latin typeface="TYBZJL+HelveticaNeue"/>
              </a:rPr>
              <a:t> scans at </a:t>
            </a:r>
            <a:r>
              <a:rPr lang="en-US" altLang="ja-JP" sz="2400" dirty="0">
                <a:solidFill>
                  <a:srgbClr val="FF0000"/>
                </a:solidFill>
                <a:latin typeface="TYBZJL+HelveticaNeue"/>
              </a:rPr>
              <a:t>15Hz</a:t>
            </a:r>
            <a:r>
              <a:rPr lang="en-US" altLang="ja-JP" sz="2400" dirty="0">
                <a:solidFill>
                  <a:srgbClr val="000000"/>
                </a:solidFill>
                <a:latin typeface="TYBZJL+HelveticaNeue"/>
              </a:rPr>
              <a:t> and </a:t>
            </a:r>
            <a:r>
              <a:rPr lang="en-US" altLang="ja-JP" sz="2400" dirty="0">
                <a:solidFill>
                  <a:srgbClr val="FF0000"/>
                </a:solidFill>
                <a:latin typeface="TYBZJL+HelveticaNeue"/>
              </a:rPr>
              <a:t>IMU</a:t>
            </a:r>
            <a:r>
              <a:rPr lang="en-US" altLang="ja-JP" sz="2400" dirty="0">
                <a:solidFill>
                  <a:srgbClr val="000000"/>
                </a:solidFill>
                <a:latin typeface="TYBZJL+HelveticaNeue"/>
              </a:rPr>
              <a:t> readings at </a:t>
            </a:r>
            <a:r>
              <a:rPr lang="en-US" altLang="ja-JP" sz="2400" dirty="0">
                <a:solidFill>
                  <a:srgbClr val="FF0000"/>
                </a:solidFill>
                <a:latin typeface="TYBZJL+HelveticaNeue"/>
              </a:rPr>
              <a:t>200Hz</a:t>
            </a:r>
            <a:r>
              <a:rPr lang="en-US" altLang="ja-JP" sz="2400" dirty="0">
                <a:solidFill>
                  <a:srgbClr val="000000"/>
                </a:solidFill>
                <a:latin typeface="TYBZJL+HelveticaNeue"/>
              </a:rPr>
              <a:t>, might want to </a:t>
            </a:r>
            <a:r>
              <a:rPr lang="en-US" altLang="ja-JP" sz="2400" dirty="0">
                <a:solidFill>
                  <a:srgbClr val="FF0000"/>
                </a:solidFill>
                <a:latin typeface="TYBZJL+HelveticaNeue"/>
              </a:rPr>
              <a:t>pair</a:t>
            </a:r>
            <a:r>
              <a:rPr lang="en-US" altLang="ja-JP" sz="2400" dirty="0">
                <a:solidFill>
                  <a:srgbClr val="000000"/>
                </a:solidFill>
                <a:latin typeface="TYBZJL+HelveticaNeue"/>
              </a:rPr>
              <a:t> </a:t>
            </a:r>
            <a:r>
              <a:rPr lang="en-US" altLang="ja-JP" sz="2400" dirty="0">
                <a:solidFill>
                  <a:srgbClr val="FF0000"/>
                </a:solidFill>
                <a:latin typeface="TYBZJL+HelveticaNeue"/>
              </a:rPr>
              <a:t>each</a:t>
            </a:r>
            <a:r>
              <a:rPr lang="en-US" altLang="ja-JP" sz="2400" dirty="0">
                <a:solidFill>
                  <a:srgbClr val="000000"/>
                </a:solidFill>
                <a:latin typeface="TYBZJL+HelveticaNeue"/>
              </a:rPr>
              <a:t> </a:t>
            </a:r>
            <a:r>
              <a:rPr lang="en-US" altLang="ja-JP" sz="2400" dirty="0">
                <a:solidFill>
                  <a:srgbClr val="FF0000"/>
                </a:solidFill>
                <a:latin typeface="TYBZJL+HelveticaNeue"/>
              </a:rPr>
              <a:t>LiDAR</a:t>
            </a:r>
            <a:r>
              <a:rPr lang="en-US" altLang="ja-JP" sz="2400" dirty="0">
                <a:solidFill>
                  <a:srgbClr val="000000"/>
                </a:solidFill>
                <a:latin typeface="TYBZJL+HelveticaNeue"/>
              </a:rPr>
              <a:t> </a:t>
            </a:r>
            <a:r>
              <a:rPr lang="en-US" altLang="ja-JP" sz="2400" dirty="0">
                <a:solidFill>
                  <a:srgbClr val="FF0000"/>
                </a:solidFill>
                <a:latin typeface="TYBZJL+HelveticaNeue"/>
              </a:rPr>
              <a:t>scan</a:t>
            </a:r>
            <a:r>
              <a:rPr lang="en-US" altLang="ja-JP" sz="2400" dirty="0">
                <a:solidFill>
                  <a:srgbClr val="000000"/>
                </a:solidFill>
                <a:latin typeface="TYBZJL+HelveticaNeue"/>
              </a:rPr>
              <a:t> with the </a:t>
            </a:r>
            <a:r>
              <a:rPr lang="en-US" altLang="ja-JP" sz="2400" dirty="0">
                <a:solidFill>
                  <a:srgbClr val="FF0000"/>
                </a:solidFill>
                <a:latin typeface="TYBZJL+HelveticaNeue"/>
              </a:rPr>
              <a:t>IMU</a:t>
            </a:r>
            <a:r>
              <a:rPr lang="en-US" altLang="ja-JP" sz="2400" dirty="0">
                <a:solidFill>
                  <a:srgbClr val="000000"/>
                </a:solidFill>
                <a:latin typeface="TYBZJL+HelveticaNeue"/>
              </a:rPr>
              <a:t> reading whose timestamp is the </a:t>
            </a:r>
            <a:r>
              <a:rPr lang="en-US" altLang="ja-JP" sz="2400" dirty="0">
                <a:solidFill>
                  <a:srgbClr val="FF0000"/>
                </a:solidFill>
                <a:latin typeface="TYBZJL+HelveticaNeue"/>
              </a:rPr>
              <a:t>closest</a:t>
            </a:r>
            <a:r>
              <a:rPr lang="en-US" altLang="ja-JP" sz="2400" dirty="0">
                <a:solidFill>
                  <a:srgbClr val="000000"/>
                </a:solidFill>
                <a:latin typeface="TYBZJL+HelveticaNeue"/>
              </a:rPr>
              <a:t> match. </a:t>
            </a:r>
            <a:endParaRPr lang="en-US" altLang="ja-JP" sz="3200" dirty="0">
              <a:solidFill>
                <a:srgbClr val="000000"/>
              </a:solidFill>
              <a:latin typeface="TYBZJL+HelveticaNeue"/>
            </a:endParaRPr>
          </a:p>
          <a:p>
            <a:pPr marL="342900" indent="-342900">
              <a:buFontTx/>
              <a:buChar char="-"/>
            </a:pPr>
            <a:r>
              <a:rPr lang="en-US" altLang="ja-JP" sz="2400" dirty="0" smtClean="0">
                <a:solidFill>
                  <a:srgbClr val="000000"/>
                </a:solidFill>
                <a:latin typeface="TYBZJL+HelveticaNeue"/>
              </a:rPr>
              <a:t>But </a:t>
            </a:r>
            <a:r>
              <a:rPr lang="en-US" altLang="ja-JP" sz="2400" dirty="0">
                <a:solidFill>
                  <a:srgbClr val="000000"/>
                </a:solidFill>
                <a:latin typeface="TYBZJL+HelveticaNeue"/>
              </a:rPr>
              <a:t>in reality, there’s an </a:t>
            </a:r>
            <a:r>
              <a:rPr lang="en-US" altLang="ja-JP" sz="2400" dirty="0">
                <a:solidFill>
                  <a:srgbClr val="FF0000"/>
                </a:solidFill>
                <a:latin typeface="TYBZJL+HelveticaNeue"/>
              </a:rPr>
              <a:t>unknown</a:t>
            </a:r>
            <a:r>
              <a:rPr lang="en-US" altLang="ja-JP" sz="2400" dirty="0">
                <a:solidFill>
                  <a:srgbClr val="000000"/>
                </a:solidFill>
                <a:latin typeface="TYBZJL+HelveticaNeue"/>
              </a:rPr>
              <a:t> </a:t>
            </a:r>
            <a:r>
              <a:rPr lang="en-US" altLang="ja-JP" sz="2400" dirty="0">
                <a:solidFill>
                  <a:srgbClr val="FF0000"/>
                </a:solidFill>
                <a:latin typeface="TYBZJL+HelveticaNeue"/>
              </a:rPr>
              <a:t>delay</a:t>
            </a:r>
            <a:r>
              <a:rPr lang="en-US" altLang="ja-JP" sz="2400" dirty="0">
                <a:solidFill>
                  <a:srgbClr val="000000"/>
                </a:solidFill>
                <a:latin typeface="TYBZJL+HelveticaNeue"/>
              </a:rPr>
              <a:t> between when the LiDAR or IMU actually </a:t>
            </a:r>
            <a:r>
              <a:rPr lang="en-US" altLang="ja-JP" sz="2400" dirty="0">
                <a:solidFill>
                  <a:srgbClr val="FF0000"/>
                </a:solidFill>
                <a:latin typeface="TYBZJL+HelveticaNeue"/>
              </a:rPr>
              <a:t>records</a:t>
            </a:r>
            <a:r>
              <a:rPr lang="en-US" altLang="ja-JP" sz="2400" dirty="0">
                <a:solidFill>
                  <a:srgbClr val="000000"/>
                </a:solidFill>
                <a:latin typeface="TYBZJL+HelveticaNeue"/>
              </a:rPr>
              <a:t> an observation and when it </a:t>
            </a:r>
            <a:r>
              <a:rPr lang="en-US" altLang="ja-JP" sz="2400" dirty="0">
                <a:solidFill>
                  <a:srgbClr val="FF0000"/>
                </a:solidFill>
                <a:latin typeface="TYBZJL+HelveticaNeue"/>
              </a:rPr>
              <a:t>arrives</a:t>
            </a:r>
            <a:r>
              <a:rPr lang="en-US" altLang="ja-JP" sz="2400" dirty="0">
                <a:solidFill>
                  <a:srgbClr val="000000"/>
                </a:solidFill>
                <a:latin typeface="TYBZJL+HelveticaNeue"/>
              </a:rPr>
              <a:t> at the </a:t>
            </a:r>
            <a:r>
              <a:rPr lang="en-US" altLang="ja-JP" sz="2400" dirty="0">
                <a:solidFill>
                  <a:srgbClr val="FF0000"/>
                </a:solidFill>
                <a:latin typeface="TYBZJL+HelveticaNeue"/>
              </a:rPr>
              <a:t>computer</a:t>
            </a:r>
            <a:r>
              <a:rPr lang="en-US" altLang="ja-JP" sz="2400" dirty="0">
                <a:solidFill>
                  <a:srgbClr val="000000"/>
                </a:solidFill>
                <a:latin typeface="TYBZJL+HelveticaNeue"/>
              </a:rPr>
              <a:t>. </a:t>
            </a:r>
            <a:endParaRPr lang="ja-JP" altLang="en-US" sz="2400" dirty="0"/>
          </a:p>
        </p:txBody>
      </p:sp>
      <p:sp>
        <p:nvSpPr>
          <p:cNvPr id="75" name="正方形/長方形 74"/>
          <p:cNvSpPr/>
          <p:nvPr/>
        </p:nvSpPr>
        <p:spPr>
          <a:xfrm>
            <a:off x="15538450" y="7529479"/>
            <a:ext cx="4646772" cy="1569660"/>
          </a:xfrm>
          <a:prstGeom prst="rect">
            <a:avLst/>
          </a:prstGeom>
        </p:spPr>
        <p:txBody>
          <a:bodyPr wrap="square">
            <a:spAutoFit/>
          </a:bodyPr>
          <a:lstStyle/>
          <a:p>
            <a:r>
              <a:rPr lang="en-US" altLang="ja-JP" sz="2400" dirty="0" smtClean="0">
                <a:solidFill>
                  <a:srgbClr val="000000"/>
                </a:solidFill>
                <a:latin typeface="TYBZJL+HelveticaNeue"/>
              </a:rPr>
              <a:t>use hardware timing signals to synchronize the sensors, but this is often an option </a:t>
            </a:r>
            <a:r>
              <a:rPr lang="en-US" altLang="ja-JP" sz="2400" dirty="0" smtClean="0">
                <a:solidFill>
                  <a:srgbClr val="FF0000"/>
                </a:solidFill>
                <a:latin typeface="TYBZJL+HelveticaNeue"/>
              </a:rPr>
              <a:t>only</a:t>
            </a:r>
            <a:r>
              <a:rPr lang="en-US" altLang="ja-JP" sz="2400" dirty="0" smtClean="0">
                <a:solidFill>
                  <a:srgbClr val="000000"/>
                </a:solidFill>
                <a:latin typeface="TYBZJL+HelveticaNeue"/>
              </a:rPr>
              <a:t> </a:t>
            </a:r>
            <a:r>
              <a:rPr lang="en-US" altLang="ja-JP" sz="2400" dirty="0" smtClean="0">
                <a:solidFill>
                  <a:srgbClr val="FF0000"/>
                </a:solidFill>
                <a:latin typeface="TYBZJL+HelveticaNeue"/>
              </a:rPr>
              <a:t>for</a:t>
            </a:r>
            <a:r>
              <a:rPr lang="en-US" altLang="ja-JP" sz="2400" dirty="0" smtClean="0">
                <a:solidFill>
                  <a:srgbClr val="000000"/>
                </a:solidFill>
                <a:latin typeface="TYBZJL+HelveticaNeue"/>
              </a:rPr>
              <a:t> more </a:t>
            </a:r>
            <a:r>
              <a:rPr lang="en-US" altLang="ja-JP" sz="2400" dirty="0" smtClean="0">
                <a:solidFill>
                  <a:srgbClr val="FF0000"/>
                </a:solidFill>
                <a:latin typeface="TYBZJL+HelveticaNeue"/>
              </a:rPr>
              <a:t>expensive</a:t>
            </a:r>
            <a:r>
              <a:rPr lang="en-US" altLang="ja-JP" sz="2400" dirty="0" smtClean="0">
                <a:solidFill>
                  <a:srgbClr val="000000"/>
                </a:solidFill>
                <a:latin typeface="TYBZJL+HelveticaNeue"/>
              </a:rPr>
              <a:t> </a:t>
            </a:r>
            <a:r>
              <a:rPr lang="en-US" altLang="ja-JP" sz="2400" dirty="0" smtClean="0">
                <a:solidFill>
                  <a:srgbClr val="FF0000"/>
                </a:solidFill>
                <a:latin typeface="TYBZJL+HelveticaNeue"/>
              </a:rPr>
              <a:t>sensor</a:t>
            </a:r>
            <a:r>
              <a:rPr lang="en-US" altLang="ja-JP" sz="2400" dirty="0" smtClean="0">
                <a:solidFill>
                  <a:srgbClr val="000000"/>
                </a:solidFill>
                <a:latin typeface="TYBZJL+HelveticaNeue"/>
              </a:rPr>
              <a:t> </a:t>
            </a:r>
            <a:r>
              <a:rPr lang="en-US" altLang="ja-JP" sz="2400" dirty="0" smtClean="0">
                <a:solidFill>
                  <a:srgbClr val="FF0000"/>
                </a:solidFill>
                <a:latin typeface="TYBZJL+HelveticaNeue"/>
              </a:rPr>
              <a:t>setups</a:t>
            </a:r>
            <a:r>
              <a:rPr lang="en-US" altLang="ja-JP" sz="2400" dirty="0" smtClean="0">
                <a:solidFill>
                  <a:srgbClr val="000000"/>
                </a:solidFill>
                <a:latin typeface="TYBZJL+HelveticaNeue"/>
              </a:rPr>
              <a:t>. </a:t>
            </a:r>
            <a:endParaRPr lang="ja-JP" altLang="en-US" sz="2400" dirty="0"/>
          </a:p>
        </p:txBody>
      </p:sp>
      <p:sp>
        <p:nvSpPr>
          <p:cNvPr id="76" name="テキスト ボックス 75"/>
          <p:cNvSpPr txBox="1"/>
          <p:nvPr/>
        </p:nvSpPr>
        <p:spPr>
          <a:xfrm>
            <a:off x="2631354" y="9542495"/>
            <a:ext cx="5804719" cy="1569660"/>
          </a:xfrm>
          <a:prstGeom prst="rect">
            <a:avLst/>
          </a:prstGeom>
          <a:noFill/>
        </p:spPr>
        <p:txBody>
          <a:bodyPr wrap="square" rtlCol="0">
            <a:spAutoFit/>
          </a:bodyPr>
          <a:lstStyle/>
          <a:p>
            <a:r>
              <a:rPr kumimoji="1" lang="en-US" altLang="ja-JP" sz="2400" dirty="0" smtClean="0"/>
              <a:t>LIDAR clock, System clock, IMU clock</a:t>
            </a:r>
            <a:r>
              <a:rPr kumimoji="1" lang="ja-JP" altLang="en-US" sz="2400" dirty="0" smtClean="0"/>
              <a:t>が同期できたら、この</a:t>
            </a:r>
            <a:r>
              <a:rPr kumimoji="1" lang="en-US" altLang="ja-JP" sz="2400" dirty="0" smtClean="0"/>
              <a:t>time delay</a:t>
            </a:r>
            <a:r>
              <a:rPr kumimoji="1" lang="ja-JP" altLang="en-US" sz="2400" dirty="0" smtClean="0"/>
              <a:t>は測れるが、同期できない場合は、データが</a:t>
            </a:r>
            <a:r>
              <a:rPr kumimoji="1" lang="en-US" altLang="ja-JP" sz="2400" dirty="0" smtClean="0"/>
              <a:t>System</a:t>
            </a:r>
            <a:r>
              <a:rPr kumimoji="1" lang="ja-JP" altLang="en-US" sz="2400" dirty="0" err="1" smtClean="0"/>
              <a:t>に到</a:t>
            </a:r>
            <a:r>
              <a:rPr kumimoji="1" lang="ja-JP" altLang="en-US" sz="2400" dirty="0" smtClean="0"/>
              <a:t>達する時間しか利用できないと思う。</a:t>
            </a:r>
            <a:endParaRPr kumimoji="1" lang="ja-JP" altLang="en-US" sz="2400" dirty="0"/>
          </a:p>
        </p:txBody>
      </p:sp>
      <p:cxnSp>
        <p:nvCxnSpPr>
          <p:cNvPr id="78" name="直線矢印コネクタ 77"/>
          <p:cNvCxnSpPr/>
          <p:nvPr/>
        </p:nvCxnSpPr>
        <p:spPr>
          <a:xfrm flipH="1">
            <a:off x="8107059" y="8778875"/>
            <a:ext cx="2706991" cy="1371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6839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9568" y="4373429"/>
            <a:ext cx="13375640" cy="1829435"/>
          </a:xfrm>
          <a:prstGeom prst="rect">
            <a:avLst/>
          </a:prstGeom>
        </p:spPr>
        <p:txBody>
          <a:bodyPr vert="horz" wrap="square" lIns="0" tIns="73025" rIns="0" bIns="0" rtlCol="0">
            <a:spAutoFit/>
          </a:bodyPr>
          <a:lstStyle/>
          <a:p>
            <a:pPr marL="12700">
              <a:lnSpc>
                <a:spcPct val="100000"/>
              </a:lnSpc>
              <a:spcBef>
                <a:spcPts val="575"/>
              </a:spcBef>
            </a:pPr>
            <a:r>
              <a:rPr sz="4150" b="1" spc="-195" dirty="0">
                <a:solidFill>
                  <a:srgbClr val="FFFFFF"/>
                </a:solidFill>
                <a:latin typeface="Arial"/>
                <a:cs typeface="Arial"/>
              </a:rPr>
              <a:t>MODULE </a:t>
            </a:r>
            <a:r>
              <a:rPr sz="4150" b="1" spc="225" dirty="0">
                <a:solidFill>
                  <a:srgbClr val="FFFFFF"/>
                </a:solidFill>
                <a:latin typeface="Arial"/>
                <a:cs typeface="Arial"/>
              </a:rPr>
              <a:t>5 </a:t>
            </a:r>
            <a:r>
              <a:rPr sz="4150" b="1" spc="-235" dirty="0">
                <a:solidFill>
                  <a:srgbClr val="FFFFFF"/>
                </a:solidFill>
                <a:latin typeface="Arial"/>
                <a:cs typeface="Arial"/>
              </a:rPr>
              <a:t>LESSON</a:t>
            </a:r>
            <a:r>
              <a:rPr sz="4150" b="1" spc="-665" dirty="0">
                <a:solidFill>
                  <a:srgbClr val="FFFFFF"/>
                </a:solidFill>
                <a:latin typeface="Arial"/>
                <a:cs typeface="Arial"/>
              </a:rPr>
              <a:t> </a:t>
            </a:r>
            <a:r>
              <a:rPr sz="4150" b="1" spc="225" dirty="0">
                <a:solidFill>
                  <a:srgbClr val="FFFFFF"/>
                </a:solidFill>
                <a:latin typeface="Arial"/>
                <a:cs typeface="Arial"/>
              </a:rPr>
              <a:t>4</a:t>
            </a:r>
            <a:endParaRPr sz="4150">
              <a:latin typeface="Arial"/>
              <a:cs typeface="Arial"/>
            </a:endParaRPr>
          </a:p>
          <a:p>
            <a:pPr marL="12700">
              <a:lnSpc>
                <a:spcPct val="100000"/>
              </a:lnSpc>
              <a:spcBef>
                <a:spcPts val="765"/>
              </a:spcBef>
            </a:pPr>
            <a:r>
              <a:rPr sz="6650" b="1" spc="-465" dirty="0">
                <a:solidFill>
                  <a:srgbClr val="FFFFFF"/>
                </a:solidFill>
                <a:latin typeface="Arial"/>
                <a:cs typeface="Arial"/>
              </a:rPr>
              <a:t>LOSS </a:t>
            </a:r>
            <a:r>
              <a:rPr sz="6650" b="1" spc="-555" dirty="0">
                <a:solidFill>
                  <a:srgbClr val="FFFFFF"/>
                </a:solidFill>
                <a:latin typeface="Arial"/>
                <a:cs typeface="Arial"/>
              </a:rPr>
              <a:t>OF </a:t>
            </a:r>
            <a:r>
              <a:rPr sz="6650" b="1" spc="-375" dirty="0">
                <a:solidFill>
                  <a:srgbClr val="FFFFFF"/>
                </a:solidFill>
                <a:latin typeface="Arial"/>
                <a:cs typeface="Arial"/>
              </a:rPr>
              <a:t>ONE </a:t>
            </a:r>
            <a:r>
              <a:rPr sz="6650" b="1" spc="-555" dirty="0">
                <a:solidFill>
                  <a:srgbClr val="FFFFFF"/>
                </a:solidFill>
                <a:latin typeface="Arial"/>
                <a:cs typeface="Arial"/>
              </a:rPr>
              <a:t>OR </a:t>
            </a:r>
            <a:r>
              <a:rPr sz="6650" b="1" spc="-370" dirty="0">
                <a:solidFill>
                  <a:srgbClr val="FFFFFF"/>
                </a:solidFill>
                <a:latin typeface="Arial"/>
                <a:cs typeface="Arial"/>
              </a:rPr>
              <a:t>MORE</a:t>
            </a:r>
            <a:r>
              <a:rPr sz="6650" b="1" spc="-1145" dirty="0">
                <a:solidFill>
                  <a:srgbClr val="FFFFFF"/>
                </a:solidFill>
                <a:latin typeface="Arial"/>
                <a:cs typeface="Arial"/>
              </a:rPr>
              <a:t> </a:t>
            </a:r>
            <a:r>
              <a:rPr sz="6650" b="1" spc="-375" dirty="0">
                <a:solidFill>
                  <a:srgbClr val="FFFFFF"/>
                </a:solidFill>
                <a:latin typeface="Arial"/>
                <a:cs typeface="Arial"/>
              </a:rPr>
              <a:t>SENSORS</a:t>
            </a:r>
            <a:endParaRPr sz="6650">
              <a:latin typeface="Arial"/>
              <a:cs typeface="Arial"/>
            </a:endParaRPr>
          </a:p>
        </p:txBody>
      </p:sp>
    </p:spTree>
    <p:extLst>
      <p:ext uri="{BB962C8B-B14F-4D97-AF65-F5344CB8AC3E}">
        <p14:creationId xmlns:p14="http://schemas.microsoft.com/office/powerpoint/2010/main" val="2212787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3558" y="667907"/>
            <a:ext cx="9971405" cy="930275"/>
          </a:xfrm>
          <a:prstGeom prst="rect">
            <a:avLst/>
          </a:prstGeom>
        </p:spPr>
        <p:txBody>
          <a:bodyPr vert="horz" wrap="square" lIns="0" tIns="17145" rIns="0" bIns="0" rtlCol="0">
            <a:spAutoFit/>
          </a:bodyPr>
          <a:lstStyle/>
          <a:p>
            <a:pPr marL="12700">
              <a:lnSpc>
                <a:spcPct val="100000"/>
              </a:lnSpc>
              <a:spcBef>
                <a:spcPts val="135"/>
              </a:spcBef>
            </a:pPr>
            <a:r>
              <a:rPr b="1" spc="-110" dirty="0">
                <a:latin typeface="Arial"/>
                <a:cs typeface="Arial"/>
              </a:rPr>
              <a:t>Multiple </a:t>
            </a:r>
            <a:r>
              <a:rPr b="1" spc="-455" dirty="0">
                <a:latin typeface="Arial"/>
                <a:cs typeface="Arial"/>
              </a:rPr>
              <a:t>Sensors </a:t>
            </a:r>
            <a:r>
              <a:rPr b="1" spc="-320" dirty="0">
                <a:latin typeface="Arial"/>
                <a:cs typeface="Arial"/>
              </a:rPr>
              <a:t>are</a:t>
            </a:r>
            <a:r>
              <a:rPr b="1" spc="-125" dirty="0">
                <a:latin typeface="Arial"/>
                <a:cs typeface="Arial"/>
              </a:rPr>
              <a:t> </a:t>
            </a:r>
            <a:r>
              <a:rPr b="1" spc="-280" dirty="0">
                <a:latin typeface="Arial"/>
                <a:cs typeface="Arial"/>
              </a:rPr>
              <a:t>Essential</a:t>
            </a:r>
          </a:p>
        </p:txBody>
      </p:sp>
      <p:sp>
        <p:nvSpPr>
          <p:cNvPr id="3" name="object 3"/>
          <p:cNvSpPr/>
          <p:nvPr/>
        </p:nvSpPr>
        <p:spPr>
          <a:xfrm>
            <a:off x="218367" y="2618114"/>
            <a:ext cx="17873071" cy="642031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12363886" y="9128383"/>
            <a:ext cx="4526915"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40" normalizeH="0" baseline="0" noProof="0" dirty="0">
                <a:ln>
                  <a:noFill/>
                </a:ln>
                <a:solidFill>
                  <a:prstClr val="black"/>
                </a:solidFill>
                <a:effectLst/>
                <a:uLnTx/>
                <a:uFillTx/>
                <a:latin typeface="Arial"/>
                <a:ea typeface="+mn-ea"/>
                <a:cs typeface="Arial"/>
              </a:rPr>
              <a:t>Source: </a:t>
            </a:r>
            <a:r>
              <a:rPr kumimoji="1" sz="2450" b="0" i="1" u="none" strike="noStrike" kern="1200" cap="none" spc="-65" normalizeH="0" baseline="0" noProof="0" dirty="0">
                <a:ln>
                  <a:noFill/>
                </a:ln>
                <a:solidFill>
                  <a:prstClr val="black"/>
                </a:solidFill>
                <a:effectLst/>
                <a:uLnTx/>
                <a:uFillTx/>
                <a:latin typeface="Arial"/>
                <a:ea typeface="+mn-ea"/>
                <a:cs typeface="Arial"/>
              </a:rPr>
              <a:t>GM/Cruise </a:t>
            </a:r>
            <a:r>
              <a:rPr kumimoji="1" sz="2450" b="0" i="1" u="none" strike="noStrike" kern="1200" cap="none" spc="-40" normalizeH="0" baseline="0" noProof="0" dirty="0">
                <a:ln>
                  <a:noFill/>
                </a:ln>
                <a:solidFill>
                  <a:prstClr val="black"/>
                </a:solidFill>
                <a:effectLst/>
                <a:uLnTx/>
                <a:uFillTx/>
                <a:latin typeface="Arial"/>
                <a:ea typeface="+mn-ea"/>
                <a:cs typeface="Arial"/>
              </a:rPr>
              <a:t>Safety</a:t>
            </a:r>
            <a:r>
              <a:rPr kumimoji="1" sz="2450" b="0" i="1" u="none" strike="noStrike" kern="1200" cap="none" spc="260" normalizeH="0" baseline="0" noProof="0" dirty="0">
                <a:ln>
                  <a:noFill/>
                </a:ln>
                <a:solidFill>
                  <a:prstClr val="black"/>
                </a:solidFill>
                <a:effectLst/>
                <a:uLnTx/>
                <a:uFillTx/>
                <a:latin typeface="Arial"/>
                <a:ea typeface="+mn-ea"/>
                <a:cs typeface="Arial"/>
              </a:rPr>
              <a:t> </a:t>
            </a:r>
            <a:r>
              <a:rPr kumimoji="1" sz="2450" b="0" i="1" u="none" strike="noStrike" kern="1200" cap="none" spc="-35" normalizeH="0" baseline="0" noProof="0" dirty="0">
                <a:ln>
                  <a:noFill/>
                </a:ln>
                <a:solidFill>
                  <a:prstClr val="black"/>
                </a:solidFill>
                <a:effectLst/>
                <a:uLnTx/>
                <a:uFillTx/>
                <a:latin typeface="Arial"/>
                <a:ea typeface="+mn-ea"/>
                <a:cs typeface="Arial"/>
              </a:rPr>
              <a:t>Report</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9320261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3528"/>
            <a:ext cx="17037711" cy="804621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7852250" y="5588006"/>
            <a:ext cx="527560" cy="2382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7852250" y="5588005"/>
            <a:ext cx="527685" cy="238760"/>
          </a:xfrm>
          <a:custGeom>
            <a:avLst/>
            <a:gdLst/>
            <a:ahLst/>
            <a:cxnLst/>
            <a:rect l="l" t="t" r="r" b="b"/>
            <a:pathLst>
              <a:path w="527684" h="238760">
                <a:moveTo>
                  <a:pt x="263697" y="0"/>
                </a:moveTo>
                <a:lnTo>
                  <a:pt x="212801" y="4888"/>
                </a:lnTo>
                <a:lnTo>
                  <a:pt x="163432" y="19547"/>
                </a:lnTo>
                <a:lnTo>
                  <a:pt x="117095" y="43963"/>
                </a:lnTo>
                <a:lnTo>
                  <a:pt x="75294" y="78126"/>
                </a:lnTo>
                <a:lnTo>
                  <a:pt x="45499" y="113823"/>
                </a:lnTo>
                <a:lnTo>
                  <a:pt x="23176" y="153048"/>
                </a:lnTo>
                <a:lnTo>
                  <a:pt x="8089" y="194833"/>
                </a:lnTo>
                <a:lnTo>
                  <a:pt x="0" y="238210"/>
                </a:lnTo>
                <a:lnTo>
                  <a:pt x="527561" y="238210"/>
                </a:lnTo>
                <a:lnTo>
                  <a:pt x="519472" y="194832"/>
                </a:lnTo>
                <a:lnTo>
                  <a:pt x="504385" y="153048"/>
                </a:lnTo>
                <a:lnTo>
                  <a:pt x="482062" y="113823"/>
                </a:lnTo>
                <a:lnTo>
                  <a:pt x="452266" y="78126"/>
                </a:lnTo>
                <a:lnTo>
                  <a:pt x="410439" y="43963"/>
                </a:lnTo>
                <a:lnTo>
                  <a:pt x="364044" y="19547"/>
                </a:lnTo>
                <a:lnTo>
                  <a:pt x="314619" y="4888"/>
                </a:lnTo>
                <a:lnTo>
                  <a:pt x="263697" y="0"/>
                </a:lnTo>
                <a:close/>
              </a:path>
            </a:pathLst>
          </a:custGeom>
          <a:ln w="20941">
            <a:solidFill>
              <a:srgbClr val="002A5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225988" y="5988205"/>
            <a:ext cx="441959" cy="658495"/>
          </a:xfrm>
          <a:custGeom>
            <a:avLst/>
            <a:gdLst/>
            <a:ahLst/>
            <a:cxnLst/>
            <a:rect l="l" t="t" r="r" b="b"/>
            <a:pathLst>
              <a:path w="441959" h="658495">
                <a:moveTo>
                  <a:pt x="193664" y="416600"/>
                </a:moveTo>
                <a:lnTo>
                  <a:pt x="110262" y="416600"/>
                </a:lnTo>
                <a:lnTo>
                  <a:pt x="110262" y="602234"/>
                </a:lnTo>
                <a:lnTo>
                  <a:pt x="108933" y="606051"/>
                </a:lnTo>
                <a:lnTo>
                  <a:pt x="86602" y="635422"/>
                </a:lnTo>
                <a:lnTo>
                  <a:pt x="85272" y="639239"/>
                </a:lnTo>
                <a:lnTo>
                  <a:pt x="85272" y="654429"/>
                </a:lnTo>
                <a:lnTo>
                  <a:pt x="89013" y="658169"/>
                </a:lnTo>
                <a:lnTo>
                  <a:pt x="189924" y="658169"/>
                </a:lnTo>
                <a:lnTo>
                  <a:pt x="193664" y="654429"/>
                </a:lnTo>
                <a:lnTo>
                  <a:pt x="193664" y="416600"/>
                </a:lnTo>
                <a:close/>
              </a:path>
              <a:path w="441959" h="658495">
                <a:moveTo>
                  <a:pt x="331263" y="416600"/>
                </a:moveTo>
                <a:lnTo>
                  <a:pt x="247860" y="416600"/>
                </a:lnTo>
                <a:lnTo>
                  <a:pt x="247860" y="654429"/>
                </a:lnTo>
                <a:lnTo>
                  <a:pt x="251602" y="658169"/>
                </a:lnTo>
                <a:lnTo>
                  <a:pt x="352512" y="658169"/>
                </a:lnTo>
                <a:lnTo>
                  <a:pt x="356202" y="654429"/>
                </a:lnTo>
                <a:lnTo>
                  <a:pt x="356202" y="639239"/>
                </a:lnTo>
                <a:lnTo>
                  <a:pt x="354923" y="635420"/>
                </a:lnTo>
                <a:lnTo>
                  <a:pt x="332542" y="606050"/>
                </a:lnTo>
                <a:lnTo>
                  <a:pt x="331263" y="602234"/>
                </a:lnTo>
                <a:lnTo>
                  <a:pt x="331263" y="416600"/>
                </a:lnTo>
                <a:close/>
              </a:path>
              <a:path w="441959" h="658495">
                <a:moveTo>
                  <a:pt x="56888" y="416600"/>
                </a:moveTo>
                <a:lnTo>
                  <a:pt x="16319" y="416600"/>
                </a:lnTo>
                <a:lnTo>
                  <a:pt x="748" y="435522"/>
                </a:lnTo>
                <a:lnTo>
                  <a:pt x="0" y="439133"/>
                </a:lnTo>
                <a:lnTo>
                  <a:pt x="10887" y="477661"/>
                </a:lnTo>
                <a:lnTo>
                  <a:pt x="12618" y="478972"/>
                </a:lnTo>
                <a:lnTo>
                  <a:pt x="23818" y="478972"/>
                </a:lnTo>
                <a:lnTo>
                  <a:pt x="25779" y="477011"/>
                </a:lnTo>
                <a:lnTo>
                  <a:pt x="25779" y="444603"/>
                </a:lnTo>
                <a:lnTo>
                  <a:pt x="30643" y="439739"/>
                </a:lnTo>
                <a:lnTo>
                  <a:pt x="73036" y="439739"/>
                </a:lnTo>
                <a:lnTo>
                  <a:pt x="73207" y="439131"/>
                </a:lnTo>
                <a:lnTo>
                  <a:pt x="72458" y="435521"/>
                </a:lnTo>
                <a:lnTo>
                  <a:pt x="56888" y="416600"/>
                </a:lnTo>
                <a:close/>
              </a:path>
              <a:path w="441959" h="658495">
                <a:moveTo>
                  <a:pt x="73036" y="439739"/>
                </a:moveTo>
                <a:lnTo>
                  <a:pt x="42615" y="439739"/>
                </a:lnTo>
                <a:lnTo>
                  <a:pt x="47427" y="444603"/>
                </a:lnTo>
                <a:lnTo>
                  <a:pt x="47428" y="477011"/>
                </a:lnTo>
                <a:lnTo>
                  <a:pt x="49391" y="478972"/>
                </a:lnTo>
                <a:lnTo>
                  <a:pt x="60587" y="478972"/>
                </a:lnTo>
                <a:lnTo>
                  <a:pt x="62322" y="477660"/>
                </a:lnTo>
                <a:lnTo>
                  <a:pt x="73036" y="439739"/>
                </a:lnTo>
                <a:close/>
              </a:path>
              <a:path w="441959" h="658495">
                <a:moveTo>
                  <a:pt x="425207" y="416600"/>
                </a:moveTo>
                <a:lnTo>
                  <a:pt x="384636" y="416600"/>
                </a:lnTo>
                <a:lnTo>
                  <a:pt x="369066" y="435522"/>
                </a:lnTo>
                <a:lnTo>
                  <a:pt x="368318" y="439133"/>
                </a:lnTo>
                <a:lnTo>
                  <a:pt x="379204" y="477661"/>
                </a:lnTo>
                <a:lnTo>
                  <a:pt x="380937" y="478972"/>
                </a:lnTo>
                <a:lnTo>
                  <a:pt x="392136" y="478972"/>
                </a:lnTo>
                <a:lnTo>
                  <a:pt x="394047" y="477011"/>
                </a:lnTo>
                <a:lnTo>
                  <a:pt x="394047" y="444603"/>
                </a:lnTo>
                <a:lnTo>
                  <a:pt x="398909" y="439739"/>
                </a:lnTo>
                <a:lnTo>
                  <a:pt x="441356" y="439739"/>
                </a:lnTo>
                <a:lnTo>
                  <a:pt x="441529" y="439131"/>
                </a:lnTo>
                <a:lnTo>
                  <a:pt x="440777" y="435521"/>
                </a:lnTo>
                <a:lnTo>
                  <a:pt x="425207" y="416600"/>
                </a:lnTo>
                <a:close/>
              </a:path>
              <a:path w="441959" h="658495">
                <a:moveTo>
                  <a:pt x="441356" y="439739"/>
                </a:moveTo>
                <a:lnTo>
                  <a:pt x="410882" y="439739"/>
                </a:lnTo>
                <a:lnTo>
                  <a:pt x="415745" y="444603"/>
                </a:lnTo>
                <a:lnTo>
                  <a:pt x="415746" y="477011"/>
                </a:lnTo>
                <a:lnTo>
                  <a:pt x="417709" y="478972"/>
                </a:lnTo>
                <a:lnTo>
                  <a:pt x="428904" y="478972"/>
                </a:lnTo>
                <a:lnTo>
                  <a:pt x="430587" y="477660"/>
                </a:lnTo>
                <a:lnTo>
                  <a:pt x="441356" y="439739"/>
                </a:lnTo>
                <a:close/>
              </a:path>
              <a:path w="441959" h="658495">
                <a:moveTo>
                  <a:pt x="66737" y="147779"/>
                </a:moveTo>
                <a:lnTo>
                  <a:pt x="6468" y="147779"/>
                </a:lnTo>
                <a:lnTo>
                  <a:pt x="1716" y="152532"/>
                </a:lnTo>
                <a:lnTo>
                  <a:pt x="1715" y="290379"/>
                </a:lnTo>
                <a:lnTo>
                  <a:pt x="5308" y="294615"/>
                </a:lnTo>
                <a:lnTo>
                  <a:pt x="10045" y="295662"/>
                </a:lnTo>
                <a:lnTo>
                  <a:pt x="10045" y="316744"/>
                </a:lnTo>
                <a:lnTo>
                  <a:pt x="5308" y="317790"/>
                </a:lnTo>
                <a:lnTo>
                  <a:pt x="1716" y="322025"/>
                </a:lnTo>
                <a:lnTo>
                  <a:pt x="1715" y="411899"/>
                </a:lnTo>
                <a:lnTo>
                  <a:pt x="6470" y="416600"/>
                </a:lnTo>
                <a:lnTo>
                  <a:pt x="66738" y="416600"/>
                </a:lnTo>
                <a:lnTo>
                  <a:pt x="71489" y="411899"/>
                </a:lnTo>
                <a:lnTo>
                  <a:pt x="71492" y="322025"/>
                </a:lnTo>
                <a:lnTo>
                  <a:pt x="67950" y="317790"/>
                </a:lnTo>
                <a:lnTo>
                  <a:pt x="63213" y="316744"/>
                </a:lnTo>
                <a:lnTo>
                  <a:pt x="63213" y="295662"/>
                </a:lnTo>
                <a:lnTo>
                  <a:pt x="67950" y="294615"/>
                </a:lnTo>
                <a:lnTo>
                  <a:pt x="71490" y="290379"/>
                </a:lnTo>
                <a:lnTo>
                  <a:pt x="71492" y="238997"/>
                </a:lnTo>
                <a:lnTo>
                  <a:pt x="439810" y="238997"/>
                </a:lnTo>
                <a:lnTo>
                  <a:pt x="439810" y="237506"/>
                </a:lnTo>
                <a:lnTo>
                  <a:pt x="165949" y="237506"/>
                </a:lnTo>
                <a:lnTo>
                  <a:pt x="165949" y="170404"/>
                </a:lnTo>
                <a:lnTo>
                  <a:pt x="71492" y="170404"/>
                </a:lnTo>
                <a:lnTo>
                  <a:pt x="71492" y="152532"/>
                </a:lnTo>
                <a:lnTo>
                  <a:pt x="66737" y="147779"/>
                </a:lnTo>
                <a:close/>
              </a:path>
              <a:path w="441959" h="658495">
                <a:moveTo>
                  <a:pt x="357127" y="238997"/>
                </a:moveTo>
                <a:lnTo>
                  <a:pt x="84397" y="238997"/>
                </a:lnTo>
                <a:lnTo>
                  <a:pt x="84397" y="411058"/>
                </a:lnTo>
                <a:lnTo>
                  <a:pt x="89940" y="416600"/>
                </a:lnTo>
                <a:lnTo>
                  <a:pt x="351585" y="416600"/>
                </a:lnTo>
                <a:lnTo>
                  <a:pt x="357127" y="411058"/>
                </a:lnTo>
                <a:lnTo>
                  <a:pt x="357127" y="368472"/>
                </a:lnTo>
                <a:lnTo>
                  <a:pt x="197367" y="368472"/>
                </a:lnTo>
                <a:lnTo>
                  <a:pt x="165127" y="336180"/>
                </a:lnTo>
                <a:lnTo>
                  <a:pt x="177136" y="326310"/>
                </a:lnTo>
                <a:lnTo>
                  <a:pt x="190639" y="319088"/>
                </a:lnTo>
                <a:lnTo>
                  <a:pt x="205295" y="314653"/>
                </a:lnTo>
                <a:lnTo>
                  <a:pt x="220763" y="313144"/>
                </a:lnTo>
                <a:lnTo>
                  <a:pt x="357127" y="313144"/>
                </a:lnTo>
                <a:lnTo>
                  <a:pt x="357127" y="289903"/>
                </a:lnTo>
                <a:lnTo>
                  <a:pt x="171419" y="289903"/>
                </a:lnTo>
                <a:lnTo>
                  <a:pt x="165951" y="284486"/>
                </a:lnTo>
                <a:lnTo>
                  <a:pt x="165949" y="271049"/>
                </a:lnTo>
                <a:lnTo>
                  <a:pt x="171418" y="265581"/>
                </a:lnTo>
                <a:lnTo>
                  <a:pt x="357127" y="265581"/>
                </a:lnTo>
                <a:lnTo>
                  <a:pt x="357127" y="238997"/>
                </a:lnTo>
                <a:close/>
              </a:path>
              <a:path w="441959" h="658495">
                <a:moveTo>
                  <a:pt x="439810" y="238997"/>
                </a:moveTo>
                <a:lnTo>
                  <a:pt x="370034" y="238997"/>
                </a:lnTo>
                <a:lnTo>
                  <a:pt x="370034" y="290379"/>
                </a:lnTo>
                <a:lnTo>
                  <a:pt x="373573" y="294615"/>
                </a:lnTo>
                <a:lnTo>
                  <a:pt x="378312" y="295662"/>
                </a:lnTo>
                <a:lnTo>
                  <a:pt x="378312" y="316744"/>
                </a:lnTo>
                <a:lnTo>
                  <a:pt x="373575" y="317790"/>
                </a:lnTo>
                <a:lnTo>
                  <a:pt x="370035" y="322025"/>
                </a:lnTo>
                <a:lnTo>
                  <a:pt x="370034" y="411899"/>
                </a:lnTo>
                <a:lnTo>
                  <a:pt x="374787" y="416600"/>
                </a:lnTo>
                <a:lnTo>
                  <a:pt x="435055" y="416600"/>
                </a:lnTo>
                <a:lnTo>
                  <a:pt x="439807" y="411899"/>
                </a:lnTo>
                <a:lnTo>
                  <a:pt x="439810" y="322025"/>
                </a:lnTo>
                <a:lnTo>
                  <a:pt x="436217" y="317790"/>
                </a:lnTo>
                <a:lnTo>
                  <a:pt x="431480" y="316744"/>
                </a:lnTo>
                <a:lnTo>
                  <a:pt x="431480" y="295662"/>
                </a:lnTo>
                <a:lnTo>
                  <a:pt x="436217" y="294615"/>
                </a:lnTo>
                <a:lnTo>
                  <a:pt x="439810" y="290379"/>
                </a:lnTo>
                <a:lnTo>
                  <a:pt x="439810" y="238997"/>
                </a:lnTo>
                <a:close/>
              </a:path>
              <a:path w="441959" h="658495">
                <a:moveTo>
                  <a:pt x="229592" y="358753"/>
                </a:moveTo>
                <a:lnTo>
                  <a:pt x="211933" y="358753"/>
                </a:lnTo>
                <a:lnTo>
                  <a:pt x="203609" y="362229"/>
                </a:lnTo>
                <a:lnTo>
                  <a:pt x="197367" y="368472"/>
                </a:lnTo>
                <a:lnTo>
                  <a:pt x="244158" y="368472"/>
                </a:lnTo>
                <a:lnTo>
                  <a:pt x="237915" y="362229"/>
                </a:lnTo>
                <a:lnTo>
                  <a:pt x="229592" y="358753"/>
                </a:lnTo>
                <a:close/>
              </a:path>
              <a:path w="441959" h="658495">
                <a:moveTo>
                  <a:pt x="357127" y="313144"/>
                </a:moveTo>
                <a:lnTo>
                  <a:pt x="220763" y="313144"/>
                </a:lnTo>
                <a:lnTo>
                  <a:pt x="236235" y="314653"/>
                </a:lnTo>
                <a:lnTo>
                  <a:pt x="250891" y="319088"/>
                </a:lnTo>
                <a:lnTo>
                  <a:pt x="264392" y="326310"/>
                </a:lnTo>
                <a:lnTo>
                  <a:pt x="276399" y="336180"/>
                </a:lnTo>
                <a:lnTo>
                  <a:pt x="244158" y="368472"/>
                </a:lnTo>
                <a:lnTo>
                  <a:pt x="357127" y="368472"/>
                </a:lnTo>
                <a:lnTo>
                  <a:pt x="357127" y="313144"/>
                </a:lnTo>
                <a:close/>
              </a:path>
              <a:path w="441959" h="658495">
                <a:moveTo>
                  <a:pt x="214044" y="265581"/>
                </a:moveTo>
                <a:lnTo>
                  <a:pt x="184854" y="265581"/>
                </a:lnTo>
                <a:lnTo>
                  <a:pt x="190269" y="271049"/>
                </a:lnTo>
                <a:lnTo>
                  <a:pt x="190271" y="284486"/>
                </a:lnTo>
                <a:lnTo>
                  <a:pt x="184852" y="289903"/>
                </a:lnTo>
                <a:lnTo>
                  <a:pt x="214044" y="289903"/>
                </a:lnTo>
                <a:lnTo>
                  <a:pt x="208578" y="284486"/>
                </a:lnTo>
                <a:lnTo>
                  <a:pt x="208576" y="271049"/>
                </a:lnTo>
                <a:lnTo>
                  <a:pt x="214044" y="265581"/>
                </a:lnTo>
                <a:close/>
              </a:path>
              <a:path w="441959" h="658495">
                <a:moveTo>
                  <a:pt x="256673" y="265581"/>
                </a:moveTo>
                <a:lnTo>
                  <a:pt x="227479" y="265581"/>
                </a:lnTo>
                <a:lnTo>
                  <a:pt x="232949" y="271049"/>
                </a:lnTo>
                <a:lnTo>
                  <a:pt x="232949" y="284486"/>
                </a:lnTo>
                <a:lnTo>
                  <a:pt x="227479" y="289903"/>
                </a:lnTo>
                <a:lnTo>
                  <a:pt x="256671" y="289903"/>
                </a:lnTo>
                <a:lnTo>
                  <a:pt x="251256" y="284486"/>
                </a:lnTo>
                <a:lnTo>
                  <a:pt x="251254" y="271049"/>
                </a:lnTo>
                <a:lnTo>
                  <a:pt x="256673" y="265581"/>
                </a:lnTo>
                <a:close/>
              </a:path>
              <a:path w="441959" h="658495">
                <a:moveTo>
                  <a:pt x="357127" y="265581"/>
                </a:moveTo>
                <a:lnTo>
                  <a:pt x="270106" y="265581"/>
                </a:lnTo>
                <a:lnTo>
                  <a:pt x="275576" y="271049"/>
                </a:lnTo>
                <a:lnTo>
                  <a:pt x="275576" y="284486"/>
                </a:lnTo>
                <a:lnTo>
                  <a:pt x="270106" y="289903"/>
                </a:lnTo>
                <a:lnTo>
                  <a:pt x="357127" y="289903"/>
                </a:lnTo>
                <a:lnTo>
                  <a:pt x="357127" y="265581"/>
                </a:lnTo>
                <a:close/>
              </a:path>
              <a:path w="441959" h="658495">
                <a:moveTo>
                  <a:pt x="357127" y="166804"/>
                </a:moveTo>
                <a:lnTo>
                  <a:pt x="275576" y="166804"/>
                </a:lnTo>
                <a:lnTo>
                  <a:pt x="275576" y="237506"/>
                </a:lnTo>
                <a:lnTo>
                  <a:pt x="439810" y="237506"/>
                </a:lnTo>
                <a:lnTo>
                  <a:pt x="439810" y="170404"/>
                </a:lnTo>
                <a:lnTo>
                  <a:pt x="357127" y="170404"/>
                </a:lnTo>
                <a:lnTo>
                  <a:pt x="357127" y="166804"/>
                </a:lnTo>
                <a:close/>
              </a:path>
              <a:path w="441959" h="658495">
                <a:moveTo>
                  <a:pt x="351585" y="123355"/>
                </a:moveTo>
                <a:lnTo>
                  <a:pt x="89940" y="123355"/>
                </a:lnTo>
                <a:lnTo>
                  <a:pt x="84397" y="128897"/>
                </a:lnTo>
                <a:lnTo>
                  <a:pt x="84397" y="170404"/>
                </a:lnTo>
                <a:lnTo>
                  <a:pt x="165949" y="170404"/>
                </a:lnTo>
                <a:lnTo>
                  <a:pt x="165949" y="166804"/>
                </a:lnTo>
                <a:lnTo>
                  <a:pt x="357127" y="166804"/>
                </a:lnTo>
                <a:lnTo>
                  <a:pt x="357127" y="128897"/>
                </a:lnTo>
                <a:lnTo>
                  <a:pt x="351585" y="123355"/>
                </a:lnTo>
                <a:close/>
              </a:path>
              <a:path w="441959" h="658495">
                <a:moveTo>
                  <a:pt x="435056" y="147779"/>
                </a:moveTo>
                <a:lnTo>
                  <a:pt x="374786" y="147779"/>
                </a:lnTo>
                <a:lnTo>
                  <a:pt x="370035" y="152532"/>
                </a:lnTo>
                <a:lnTo>
                  <a:pt x="370034" y="170404"/>
                </a:lnTo>
                <a:lnTo>
                  <a:pt x="439810" y="170404"/>
                </a:lnTo>
                <a:lnTo>
                  <a:pt x="439810" y="152532"/>
                </a:lnTo>
                <a:lnTo>
                  <a:pt x="435056" y="147779"/>
                </a:lnTo>
                <a:close/>
              </a:path>
              <a:path w="441959" h="658495">
                <a:moveTo>
                  <a:pt x="299278" y="79648"/>
                </a:moveTo>
                <a:lnTo>
                  <a:pt x="142247" y="79648"/>
                </a:lnTo>
                <a:lnTo>
                  <a:pt x="144508" y="81908"/>
                </a:lnTo>
                <a:lnTo>
                  <a:pt x="144508" y="123355"/>
                </a:lnTo>
                <a:lnTo>
                  <a:pt x="297018" y="123355"/>
                </a:lnTo>
                <a:lnTo>
                  <a:pt x="297018" y="81908"/>
                </a:lnTo>
                <a:lnTo>
                  <a:pt x="299278" y="79648"/>
                </a:lnTo>
                <a:close/>
              </a:path>
              <a:path w="441959" h="658495">
                <a:moveTo>
                  <a:pt x="189191" y="43706"/>
                </a:moveTo>
                <a:lnTo>
                  <a:pt x="129490" y="43706"/>
                </a:lnTo>
                <a:lnTo>
                  <a:pt x="127231" y="45966"/>
                </a:lnTo>
                <a:lnTo>
                  <a:pt x="127231" y="77439"/>
                </a:lnTo>
                <a:lnTo>
                  <a:pt x="129490" y="79648"/>
                </a:lnTo>
                <a:lnTo>
                  <a:pt x="179275" y="79648"/>
                </a:lnTo>
                <a:lnTo>
                  <a:pt x="171245" y="71616"/>
                </a:lnTo>
                <a:lnTo>
                  <a:pt x="171245" y="61702"/>
                </a:lnTo>
                <a:lnTo>
                  <a:pt x="172655" y="54708"/>
                </a:lnTo>
                <a:lnTo>
                  <a:pt x="176500" y="48986"/>
                </a:lnTo>
                <a:lnTo>
                  <a:pt x="182204" y="45124"/>
                </a:lnTo>
                <a:lnTo>
                  <a:pt x="189191" y="43706"/>
                </a:lnTo>
                <a:close/>
              </a:path>
              <a:path w="441959" h="658495">
                <a:moveTo>
                  <a:pt x="252334" y="43706"/>
                </a:moveTo>
                <a:lnTo>
                  <a:pt x="189191" y="43706"/>
                </a:lnTo>
                <a:lnTo>
                  <a:pt x="196178" y="45124"/>
                </a:lnTo>
                <a:lnTo>
                  <a:pt x="201882" y="48986"/>
                </a:lnTo>
                <a:lnTo>
                  <a:pt x="205726" y="54708"/>
                </a:lnTo>
                <a:lnTo>
                  <a:pt x="207136" y="61702"/>
                </a:lnTo>
                <a:lnTo>
                  <a:pt x="207136" y="71616"/>
                </a:lnTo>
                <a:lnTo>
                  <a:pt x="199105" y="79648"/>
                </a:lnTo>
                <a:lnTo>
                  <a:pt x="242421" y="79648"/>
                </a:lnTo>
                <a:lnTo>
                  <a:pt x="234389" y="71616"/>
                </a:lnTo>
                <a:lnTo>
                  <a:pt x="234389" y="61702"/>
                </a:lnTo>
                <a:lnTo>
                  <a:pt x="235798" y="54708"/>
                </a:lnTo>
                <a:lnTo>
                  <a:pt x="239643" y="48986"/>
                </a:lnTo>
                <a:lnTo>
                  <a:pt x="245347" y="45124"/>
                </a:lnTo>
                <a:lnTo>
                  <a:pt x="252334" y="43706"/>
                </a:lnTo>
                <a:close/>
              </a:path>
              <a:path w="441959" h="658495">
                <a:moveTo>
                  <a:pt x="312034" y="43706"/>
                </a:moveTo>
                <a:lnTo>
                  <a:pt x="252334" y="43706"/>
                </a:lnTo>
                <a:lnTo>
                  <a:pt x="259321" y="45124"/>
                </a:lnTo>
                <a:lnTo>
                  <a:pt x="265025" y="48986"/>
                </a:lnTo>
                <a:lnTo>
                  <a:pt x="268870" y="54708"/>
                </a:lnTo>
                <a:lnTo>
                  <a:pt x="270280" y="61702"/>
                </a:lnTo>
                <a:lnTo>
                  <a:pt x="270280" y="71616"/>
                </a:lnTo>
                <a:lnTo>
                  <a:pt x="262247" y="79648"/>
                </a:lnTo>
                <a:lnTo>
                  <a:pt x="312034" y="79648"/>
                </a:lnTo>
                <a:lnTo>
                  <a:pt x="314295" y="77439"/>
                </a:lnTo>
                <a:lnTo>
                  <a:pt x="314295" y="45966"/>
                </a:lnTo>
                <a:lnTo>
                  <a:pt x="312034" y="43706"/>
                </a:lnTo>
                <a:close/>
              </a:path>
              <a:path w="441959" h="658495">
                <a:moveTo>
                  <a:pt x="291593" y="0"/>
                </a:moveTo>
                <a:lnTo>
                  <a:pt x="149934" y="0"/>
                </a:lnTo>
                <a:lnTo>
                  <a:pt x="144508" y="5424"/>
                </a:lnTo>
                <a:lnTo>
                  <a:pt x="144508" y="41445"/>
                </a:lnTo>
                <a:lnTo>
                  <a:pt x="142247" y="43706"/>
                </a:lnTo>
                <a:lnTo>
                  <a:pt x="299278" y="43706"/>
                </a:lnTo>
                <a:lnTo>
                  <a:pt x="297017" y="41445"/>
                </a:lnTo>
                <a:lnTo>
                  <a:pt x="297018" y="5424"/>
                </a:lnTo>
                <a:lnTo>
                  <a:pt x="291593" y="0"/>
                </a:lnTo>
                <a:close/>
              </a:path>
            </a:pathLst>
          </a:custGeom>
          <a:solidFill>
            <a:srgbClr val="D5D5D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75986" y="6416276"/>
            <a:ext cx="6228333" cy="157063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442962" y="5832222"/>
            <a:ext cx="3694379" cy="13588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6442962" y="5829760"/>
            <a:ext cx="3694429" cy="1147445"/>
          </a:xfrm>
          <a:custGeom>
            <a:avLst/>
            <a:gdLst/>
            <a:ahLst/>
            <a:cxnLst/>
            <a:rect l="l" t="t" r="r" b="b"/>
            <a:pathLst>
              <a:path w="3694429" h="1147445">
                <a:moveTo>
                  <a:pt x="1124817" y="0"/>
                </a:moveTo>
                <a:lnTo>
                  <a:pt x="1080256" y="3448"/>
                </a:lnTo>
                <a:lnTo>
                  <a:pt x="1037002" y="13635"/>
                </a:lnTo>
                <a:lnTo>
                  <a:pt x="995817" y="30323"/>
                </a:lnTo>
                <a:lnTo>
                  <a:pt x="957469" y="53273"/>
                </a:lnTo>
                <a:lnTo>
                  <a:pt x="918094" y="84015"/>
                </a:lnTo>
                <a:lnTo>
                  <a:pt x="876132" y="121315"/>
                </a:lnTo>
                <a:lnTo>
                  <a:pt x="832910" y="162838"/>
                </a:lnTo>
                <a:lnTo>
                  <a:pt x="789752" y="206253"/>
                </a:lnTo>
                <a:lnTo>
                  <a:pt x="747984" y="249224"/>
                </a:lnTo>
                <a:lnTo>
                  <a:pt x="708932" y="289419"/>
                </a:lnTo>
                <a:lnTo>
                  <a:pt x="673922" y="324506"/>
                </a:lnTo>
                <a:lnTo>
                  <a:pt x="644278" y="352149"/>
                </a:lnTo>
                <a:lnTo>
                  <a:pt x="603007" y="380604"/>
                </a:lnTo>
                <a:lnTo>
                  <a:pt x="563851" y="395890"/>
                </a:lnTo>
                <a:lnTo>
                  <a:pt x="543154" y="399838"/>
                </a:lnTo>
                <a:lnTo>
                  <a:pt x="187324" y="475115"/>
                </a:lnTo>
                <a:lnTo>
                  <a:pt x="145351" y="488259"/>
                </a:lnTo>
                <a:lnTo>
                  <a:pt x="111860" y="514673"/>
                </a:lnTo>
                <a:lnTo>
                  <a:pt x="89682" y="551129"/>
                </a:lnTo>
                <a:lnTo>
                  <a:pt x="81646" y="594401"/>
                </a:lnTo>
                <a:lnTo>
                  <a:pt x="81357" y="741481"/>
                </a:lnTo>
                <a:lnTo>
                  <a:pt x="66012" y="741481"/>
                </a:lnTo>
                <a:lnTo>
                  <a:pt x="40329" y="746673"/>
                </a:lnTo>
                <a:lnTo>
                  <a:pt x="19345" y="760826"/>
                </a:lnTo>
                <a:lnTo>
                  <a:pt x="5191" y="781810"/>
                </a:lnTo>
                <a:lnTo>
                  <a:pt x="0" y="807494"/>
                </a:lnTo>
                <a:lnTo>
                  <a:pt x="0" y="1076755"/>
                </a:lnTo>
                <a:lnTo>
                  <a:pt x="5191" y="1102438"/>
                </a:lnTo>
                <a:lnTo>
                  <a:pt x="19345" y="1123422"/>
                </a:lnTo>
                <a:lnTo>
                  <a:pt x="40329" y="1137575"/>
                </a:lnTo>
                <a:lnTo>
                  <a:pt x="66012" y="1142767"/>
                </a:lnTo>
                <a:lnTo>
                  <a:pt x="224673" y="1142767"/>
                </a:lnTo>
                <a:lnTo>
                  <a:pt x="364516" y="1142767"/>
                </a:lnTo>
                <a:lnTo>
                  <a:pt x="361383" y="1125245"/>
                </a:lnTo>
                <a:lnTo>
                  <a:pt x="359117" y="1107394"/>
                </a:lnTo>
                <a:lnTo>
                  <a:pt x="357741" y="1089279"/>
                </a:lnTo>
                <a:lnTo>
                  <a:pt x="357277" y="1070965"/>
                </a:lnTo>
                <a:lnTo>
                  <a:pt x="360511" y="1022931"/>
                </a:lnTo>
                <a:lnTo>
                  <a:pt x="369929" y="976869"/>
                </a:lnTo>
                <a:lnTo>
                  <a:pt x="385110" y="933199"/>
                </a:lnTo>
                <a:lnTo>
                  <a:pt x="405631" y="892341"/>
                </a:lnTo>
                <a:lnTo>
                  <a:pt x="431070" y="854716"/>
                </a:lnTo>
                <a:lnTo>
                  <a:pt x="461005" y="820743"/>
                </a:lnTo>
                <a:lnTo>
                  <a:pt x="495013" y="790844"/>
                </a:lnTo>
                <a:lnTo>
                  <a:pt x="532672" y="765439"/>
                </a:lnTo>
                <a:lnTo>
                  <a:pt x="573559" y="744948"/>
                </a:lnTo>
                <a:lnTo>
                  <a:pt x="617253" y="729791"/>
                </a:lnTo>
                <a:lnTo>
                  <a:pt x="663331" y="720388"/>
                </a:lnTo>
                <a:lnTo>
                  <a:pt x="711370" y="717161"/>
                </a:lnTo>
                <a:lnTo>
                  <a:pt x="759410" y="720388"/>
                </a:lnTo>
                <a:lnTo>
                  <a:pt x="805487" y="729791"/>
                </a:lnTo>
                <a:lnTo>
                  <a:pt x="849181" y="744948"/>
                </a:lnTo>
                <a:lnTo>
                  <a:pt x="890069" y="765439"/>
                </a:lnTo>
                <a:lnTo>
                  <a:pt x="927728" y="790845"/>
                </a:lnTo>
                <a:lnTo>
                  <a:pt x="961736" y="820744"/>
                </a:lnTo>
                <a:lnTo>
                  <a:pt x="991671" y="854716"/>
                </a:lnTo>
                <a:lnTo>
                  <a:pt x="1017110" y="892341"/>
                </a:lnTo>
                <a:lnTo>
                  <a:pt x="1037631" y="933199"/>
                </a:lnTo>
                <a:lnTo>
                  <a:pt x="1052812" y="976869"/>
                </a:lnTo>
                <a:lnTo>
                  <a:pt x="1062230" y="1022931"/>
                </a:lnTo>
                <a:lnTo>
                  <a:pt x="1065463" y="1070965"/>
                </a:lnTo>
                <a:lnTo>
                  <a:pt x="1064999" y="1089278"/>
                </a:lnTo>
                <a:lnTo>
                  <a:pt x="1063623" y="1107390"/>
                </a:lnTo>
                <a:lnTo>
                  <a:pt x="1061357" y="1125241"/>
                </a:lnTo>
                <a:lnTo>
                  <a:pt x="1058225" y="1142767"/>
                </a:lnTo>
                <a:lnTo>
                  <a:pt x="2593593" y="1142767"/>
                </a:lnTo>
                <a:lnTo>
                  <a:pt x="2590461" y="1125245"/>
                </a:lnTo>
                <a:lnTo>
                  <a:pt x="2588195" y="1107394"/>
                </a:lnTo>
                <a:lnTo>
                  <a:pt x="2586819" y="1089279"/>
                </a:lnTo>
                <a:lnTo>
                  <a:pt x="2586355" y="1070965"/>
                </a:lnTo>
                <a:lnTo>
                  <a:pt x="2589583" y="1022931"/>
                </a:lnTo>
                <a:lnTo>
                  <a:pt x="2598985" y="976869"/>
                </a:lnTo>
                <a:lnTo>
                  <a:pt x="2614142" y="933199"/>
                </a:lnTo>
                <a:lnTo>
                  <a:pt x="2634634" y="892341"/>
                </a:lnTo>
                <a:lnTo>
                  <a:pt x="2660039" y="854716"/>
                </a:lnTo>
                <a:lnTo>
                  <a:pt x="2689938" y="820743"/>
                </a:lnTo>
                <a:lnTo>
                  <a:pt x="2723910" y="790844"/>
                </a:lnTo>
                <a:lnTo>
                  <a:pt x="2761535" y="765439"/>
                </a:lnTo>
                <a:lnTo>
                  <a:pt x="2802393" y="744948"/>
                </a:lnTo>
                <a:lnTo>
                  <a:pt x="2846063" y="729791"/>
                </a:lnTo>
                <a:lnTo>
                  <a:pt x="2892125" y="720388"/>
                </a:lnTo>
                <a:lnTo>
                  <a:pt x="2940158" y="717161"/>
                </a:lnTo>
                <a:lnTo>
                  <a:pt x="2988198" y="720388"/>
                </a:lnTo>
                <a:lnTo>
                  <a:pt x="3034275" y="729791"/>
                </a:lnTo>
                <a:lnTo>
                  <a:pt x="3077969" y="744948"/>
                </a:lnTo>
                <a:lnTo>
                  <a:pt x="3118857" y="765439"/>
                </a:lnTo>
                <a:lnTo>
                  <a:pt x="3156516" y="790845"/>
                </a:lnTo>
                <a:lnTo>
                  <a:pt x="3190524" y="820744"/>
                </a:lnTo>
                <a:lnTo>
                  <a:pt x="3220459" y="854716"/>
                </a:lnTo>
                <a:lnTo>
                  <a:pt x="3245898" y="892341"/>
                </a:lnTo>
                <a:lnTo>
                  <a:pt x="3266419" y="933199"/>
                </a:lnTo>
                <a:lnTo>
                  <a:pt x="3281600" y="976869"/>
                </a:lnTo>
                <a:lnTo>
                  <a:pt x="3291018" y="1022931"/>
                </a:lnTo>
                <a:lnTo>
                  <a:pt x="3294251" y="1070965"/>
                </a:lnTo>
                <a:lnTo>
                  <a:pt x="3293731" y="1090350"/>
                </a:lnTo>
                <a:lnTo>
                  <a:pt x="3292189" y="1109490"/>
                </a:lnTo>
                <a:lnTo>
                  <a:pt x="3289651" y="1128331"/>
                </a:lnTo>
                <a:lnTo>
                  <a:pt x="3286144" y="1146821"/>
                </a:lnTo>
                <a:lnTo>
                  <a:pt x="3469995" y="1146821"/>
                </a:lnTo>
                <a:lnTo>
                  <a:pt x="3580305" y="1146821"/>
                </a:lnTo>
                <a:lnTo>
                  <a:pt x="3628657" y="1146821"/>
                </a:lnTo>
                <a:lnTo>
                  <a:pt x="3654298" y="1141630"/>
                </a:lnTo>
                <a:lnTo>
                  <a:pt x="3675182" y="1127476"/>
                </a:lnTo>
                <a:lnTo>
                  <a:pt x="3689234" y="1106492"/>
                </a:lnTo>
                <a:lnTo>
                  <a:pt x="3694379" y="1080808"/>
                </a:lnTo>
                <a:lnTo>
                  <a:pt x="3694379" y="811547"/>
                </a:lnTo>
                <a:lnTo>
                  <a:pt x="3689241" y="785860"/>
                </a:lnTo>
                <a:lnTo>
                  <a:pt x="3675186" y="764876"/>
                </a:lnTo>
                <a:lnTo>
                  <a:pt x="3654297" y="750725"/>
                </a:lnTo>
                <a:lnTo>
                  <a:pt x="3628657" y="745535"/>
                </a:lnTo>
                <a:lnTo>
                  <a:pt x="3612732" y="745535"/>
                </a:lnTo>
                <a:lnTo>
                  <a:pt x="3612732" y="664756"/>
                </a:lnTo>
                <a:lnTo>
                  <a:pt x="3595961" y="617599"/>
                </a:lnTo>
                <a:lnTo>
                  <a:pt x="3553089" y="591795"/>
                </a:lnTo>
                <a:lnTo>
                  <a:pt x="3482657" y="577694"/>
                </a:lnTo>
                <a:lnTo>
                  <a:pt x="3438637" y="568967"/>
                </a:lnTo>
                <a:lnTo>
                  <a:pt x="3389881" y="559343"/>
                </a:lnTo>
                <a:lnTo>
                  <a:pt x="3337239" y="548984"/>
                </a:lnTo>
                <a:lnTo>
                  <a:pt x="3281562" y="538054"/>
                </a:lnTo>
                <a:lnTo>
                  <a:pt x="3223701" y="526718"/>
                </a:lnTo>
                <a:lnTo>
                  <a:pt x="3164505" y="515139"/>
                </a:lnTo>
                <a:lnTo>
                  <a:pt x="3104826" y="503481"/>
                </a:lnTo>
                <a:lnTo>
                  <a:pt x="3045512" y="491909"/>
                </a:lnTo>
                <a:lnTo>
                  <a:pt x="2987416" y="480585"/>
                </a:lnTo>
                <a:lnTo>
                  <a:pt x="2931387" y="469674"/>
                </a:lnTo>
                <a:lnTo>
                  <a:pt x="2878275" y="459341"/>
                </a:lnTo>
                <a:lnTo>
                  <a:pt x="2828931" y="449748"/>
                </a:lnTo>
                <a:lnTo>
                  <a:pt x="2784205" y="441060"/>
                </a:lnTo>
                <a:lnTo>
                  <a:pt x="2744948" y="433440"/>
                </a:lnTo>
                <a:lnTo>
                  <a:pt x="2712010" y="427054"/>
                </a:lnTo>
                <a:lnTo>
                  <a:pt x="2686485" y="420178"/>
                </a:lnTo>
                <a:lnTo>
                  <a:pt x="2662439" y="409787"/>
                </a:lnTo>
                <a:lnTo>
                  <a:pt x="2640161" y="396014"/>
                </a:lnTo>
                <a:lnTo>
                  <a:pt x="2619941" y="378992"/>
                </a:lnTo>
                <a:lnTo>
                  <a:pt x="2590737" y="350531"/>
                </a:lnTo>
                <a:lnTo>
                  <a:pt x="2556046" y="316725"/>
                </a:lnTo>
                <a:lnTo>
                  <a:pt x="2517488" y="279150"/>
                </a:lnTo>
                <a:lnTo>
                  <a:pt x="2476684" y="239382"/>
                </a:lnTo>
                <a:lnTo>
                  <a:pt x="2435253" y="198998"/>
                </a:lnTo>
                <a:lnTo>
                  <a:pt x="2394816" y="159574"/>
                </a:lnTo>
                <a:lnTo>
                  <a:pt x="2356993" y="122687"/>
                </a:lnTo>
                <a:lnTo>
                  <a:pt x="2323404" y="89912"/>
                </a:lnTo>
                <a:lnTo>
                  <a:pt x="2295669" y="62827"/>
                </a:lnTo>
                <a:lnTo>
                  <a:pt x="2260844" y="35703"/>
                </a:lnTo>
                <a:lnTo>
                  <a:pt x="2219843" y="16029"/>
                </a:lnTo>
                <a:lnTo>
                  <a:pt x="2173398" y="4047"/>
                </a:lnTo>
                <a:lnTo>
                  <a:pt x="2122242" y="0"/>
                </a:lnTo>
                <a:lnTo>
                  <a:pt x="1490201" y="0"/>
                </a:lnTo>
                <a:lnTo>
                  <a:pt x="1124817" y="0"/>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421054" y="5924725"/>
            <a:ext cx="589915" cy="342265"/>
          </a:xfrm>
          <a:custGeom>
            <a:avLst/>
            <a:gdLst/>
            <a:ahLst/>
            <a:cxnLst/>
            <a:rect l="l" t="t" r="r" b="b"/>
            <a:pathLst>
              <a:path w="589915" h="342264">
                <a:moveTo>
                  <a:pt x="236189" y="0"/>
                </a:moveTo>
                <a:lnTo>
                  <a:pt x="544247" y="0"/>
                </a:lnTo>
                <a:lnTo>
                  <a:pt x="556886" y="2462"/>
                </a:lnTo>
                <a:lnTo>
                  <a:pt x="567309" y="9221"/>
                </a:lnTo>
                <a:lnTo>
                  <a:pt x="574525" y="19332"/>
                </a:lnTo>
                <a:lnTo>
                  <a:pt x="577543" y="31848"/>
                </a:lnTo>
                <a:lnTo>
                  <a:pt x="589413" y="300819"/>
                </a:lnTo>
                <a:lnTo>
                  <a:pt x="586809" y="316810"/>
                </a:lnTo>
                <a:lnTo>
                  <a:pt x="578419" y="329984"/>
                </a:lnTo>
                <a:lnTo>
                  <a:pt x="565610" y="338927"/>
                </a:lnTo>
                <a:lnTo>
                  <a:pt x="549748" y="342222"/>
                </a:lnTo>
                <a:lnTo>
                  <a:pt x="36415" y="342222"/>
                </a:lnTo>
                <a:lnTo>
                  <a:pt x="18888" y="337813"/>
                </a:lnTo>
                <a:lnTo>
                  <a:pt x="6148" y="326314"/>
                </a:lnTo>
                <a:lnTo>
                  <a:pt x="0" y="310320"/>
                </a:lnTo>
                <a:lnTo>
                  <a:pt x="2251" y="292423"/>
                </a:lnTo>
                <a:lnTo>
                  <a:pt x="109954" y="77883"/>
                </a:lnTo>
                <a:lnTo>
                  <a:pt x="132281" y="45557"/>
                </a:lnTo>
                <a:lnTo>
                  <a:pt x="162021" y="21024"/>
                </a:lnTo>
                <a:lnTo>
                  <a:pt x="197286" y="5450"/>
                </a:lnTo>
                <a:lnTo>
                  <a:pt x="236189" y="0"/>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115567" y="5924725"/>
            <a:ext cx="786130" cy="342265"/>
          </a:xfrm>
          <a:custGeom>
            <a:avLst/>
            <a:gdLst/>
            <a:ahLst/>
            <a:cxnLst/>
            <a:rect l="l" t="t" r="r" b="b"/>
            <a:pathLst>
              <a:path w="786129" h="342264">
                <a:moveTo>
                  <a:pt x="30979" y="0"/>
                </a:moveTo>
                <a:lnTo>
                  <a:pt x="469615" y="0"/>
                </a:lnTo>
                <a:lnTo>
                  <a:pt x="505131" y="3215"/>
                </a:lnTo>
                <a:lnTo>
                  <a:pt x="563954" y="28103"/>
                </a:lnTo>
                <a:lnTo>
                  <a:pt x="782304" y="292133"/>
                </a:lnTo>
                <a:lnTo>
                  <a:pt x="785965" y="307148"/>
                </a:lnTo>
                <a:lnTo>
                  <a:pt x="778609" y="323567"/>
                </a:lnTo>
                <a:lnTo>
                  <a:pt x="763692" y="336791"/>
                </a:lnTo>
                <a:lnTo>
                  <a:pt x="744666" y="342222"/>
                </a:lnTo>
                <a:lnTo>
                  <a:pt x="71224" y="342222"/>
                </a:lnTo>
                <a:lnTo>
                  <a:pt x="33146" y="319732"/>
                </a:lnTo>
                <a:lnTo>
                  <a:pt x="0" y="33874"/>
                </a:lnTo>
                <a:lnTo>
                  <a:pt x="1538" y="21174"/>
                </a:lnTo>
                <a:lnTo>
                  <a:pt x="8081" y="10353"/>
                </a:lnTo>
                <a:lnTo>
                  <a:pt x="18328" y="2823"/>
                </a:lnTo>
                <a:lnTo>
                  <a:pt x="30979" y="0"/>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6864226" y="6610618"/>
            <a:ext cx="580390" cy="581025"/>
          </a:xfrm>
          <a:custGeom>
            <a:avLst/>
            <a:gdLst/>
            <a:ahLst/>
            <a:cxnLst/>
            <a:rect l="l" t="t" r="r" b="b"/>
            <a:pathLst>
              <a:path w="580390" h="581025">
                <a:moveTo>
                  <a:pt x="290107" y="0"/>
                </a:moveTo>
                <a:lnTo>
                  <a:pt x="243040" y="3795"/>
                </a:lnTo>
                <a:lnTo>
                  <a:pt x="198394" y="14785"/>
                </a:lnTo>
                <a:lnTo>
                  <a:pt x="156767" y="32373"/>
                </a:lnTo>
                <a:lnTo>
                  <a:pt x="118755" y="55961"/>
                </a:lnTo>
                <a:lnTo>
                  <a:pt x="84954" y="84954"/>
                </a:lnTo>
                <a:lnTo>
                  <a:pt x="55961" y="118755"/>
                </a:lnTo>
                <a:lnTo>
                  <a:pt x="32373" y="156767"/>
                </a:lnTo>
                <a:lnTo>
                  <a:pt x="14785" y="198394"/>
                </a:lnTo>
                <a:lnTo>
                  <a:pt x="3795" y="243040"/>
                </a:lnTo>
                <a:lnTo>
                  <a:pt x="0" y="290107"/>
                </a:lnTo>
                <a:lnTo>
                  <a:pt x="3795" y="337182"/>
                </a:lnTo>
                <a:lnTo>
                  <a:pt x="14785" y="381850"/>
                </a:lnTo>
                <a:lnTo>
                  <a:pt x="32373" y="423509"/>
                </a:lnTo>
                <a:lnTo>
                  <a:pt x="55961" y="461561"/>
                </a:lnTo>
                <a:lnTo>
                  <a:pt x="84954" y="495404"/>
                </a:lnTo>
                <a:lnTo>
                  <a:pt x="118755" y="524440"/>
                </a:lnTo>
                <a:lnTo>
                  <a:pt x="156767" y="548067"/>
                </a:lnTo>
                <a:lnTo>
                  <a:pt x="198394" y="565687"/>
                </a:lnTo>
                <a:lnTo>
                  <a:pt x="243039" y="576699"/>
                </a:lnTo>
                <a:lnTo>
                  <a:pt x="290107" y="580504"/>
                </a:lnTo>
                <a:lnTo>
                  <a:pt x="337174" y="576700"/>
                </a:lnTo>
                <a:lnTo>
                  <a:pt x="381819" y="565688"/>
                </a:lnTo>
                <a:lnTo>
                  <a:pt x="423447" y="548068"/>
                </a:lnTo>
                <a:lnTo>
                  <a:pt x="461459" y="524440"/>
                </a:lnTo>
                <a:lnTo>
                  <a:pt x="495260" y="495404"/>
                </a:lnTo>
                <a:lnTo>
                  <a:pt x="524253" y="461561"/>
                </a:lnTo>
                <a:lnTo>
                  <a:pt x="547841" y="423509"/>
                </a:lnTo>
                <a:lnTo>
                  <a:pt x="565428" y="381850"/>
                </a:lnTo>
                <a:lnTo>
                  <a:pt x="576418" y="337183"/>
                </a:lnTo>
                <a:lnTo>
                  <a:pt x="580214" y="290107"/>
                </a:lnTo>
                <a:lnTo>
                  <a:pt x="576418" y="243040"/>
                </a:lnTo>
                <a:lnTo>
                  <a:pt x="565428" y="198394"/>
                </a:lnTo>
                <a:lnTo>
                  <a:pt x="547841" y="156767"/>
                </a:lnTo>
                <a:lnTo>
                  <a:pt x="524252" y="118755"/>
                </a:lnTo>
                <a:lnTo>
                  <a:pt x="495260" y="84954"/>
                </a:lnTo>
                <a:lnTo>
                  <a:pt x="461459" y="55961"/>
                </a:lnTo>
                <a:lnTo>
                  <a:pt x="423447" y="32373"/>
                </a:lnTo>
                <a:lnTo>
                  <a:pt x="381819" y="14785"/>
                </a:lnTo>
                <a:lnTo>
                  <a:pt x="337174" y="3795"/>
                </a:lnTo>
                <a:lnTo>
                  <a:pt x="290107" y="0"/>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9093013" y="6610618"/>
            <a:ext cx="581025" cy="581025"/>
          </a:xfrm>
          <a:custGeom>
            <a:avLst/>
            <a:gdLst/>
            <a:ahLst/>
            <a:cxnLst/>
            <a:rect l="l" t="t" r="r" b="b"/>
            <a:pathLst>
              <a:path w="581025" h="581025">
                <a:moveTo>
                  <a:pt x="290107" y="0"/>
                </a:moveTo>
                <a:lnTo>
                  <a:pt x="243040" y="3795"/>
                </a:lnTo>
                <a:lnTo>
                  <a:pt x="198394" y="14785"/>
                </a:lnTo>
                <a:lnTo>
                  <a:pt x="156767" y="32373"/>
                </a:lnTo>
                <a:lnTo>
                  <a:pt x="118755" y="55961"/>
                </a:lnTo>
                <a:lnTo>
                  <a:pt x="84954" y="84954"/>
                </a:lnTo>
                <a:lnTo>
                  <a:pt x="55961" y="118755"/>
                </a:lnTo>
                <a:lnTo>
                  <a:pt x="32373" y="156767"/>
                </a:lnTo>
                <a:lnTo>
                  <a:pt x="14785" y="198394"/>
                </a:lnTo>
                <a:lnTo>
                  <a:pt x="3795" y="243040"/>
                </a:lnTo>
                <a:lnTo>
                  <a:pt x="0" y="290107"/>
                </a:lnTo>
                <a:lnTo>
                  <a:pt x="3795" y="337182"/>
                </a:lnTo>
                <a:lnTo>
                  <a:pt x="14785" y="381850"/>
                </a:lnTo>
                <a:lnTo>
                  <a:pt x="32373" y="423509"/>
                </a:lnTo>
                <a:lnTo>
                  <a:pt x="55962" y="461561"/>
                </a:lnTo>
                <a:lnTo>
                  <a:pt x="84955" y="495404"/>
                </a:lnTo>
                <a:lnTo>
                  <a:pt x="118755" y="524440"/>
                </a:lnTo>
                <a:lnTo>
                  <a:pt x="156768" y="548067"/>
                </a:lnTo>
                <a:lnTo>
                  <a:pt x="198395" y="565687"/>
                </a:lnTo>
                <a:lnTo>
                  <a:pt x="243040" y="576699"/>
                </a:lnTo>
                <a:lnTo>
                  <a:pt x="290107" y="580504"/>
                </a:lnTo>
                <a:lnTo>
                  <a:pt x="337182" y="576700"/>
                </a:lnTo>
                <a:lnTo>
                  <a:pt x="381849" y="565688"/>
                </a:lnTo>
                <a:lnTo>
                  <a:pt x="423509" y="548068"/>
                </a:lnTo>
                <a:lnTo>
                  <a:pt x="461560" y="524440"/>
                </a:lnTo>
                <a:lnTo>
                  <a:pt x="495404" y="495404"/>
                </a:lnTo>
                <a:lnTo>
                  <a:pt x="524440" y="461561"/>
                </a:lnTo>
                <a:lnTo>
                  <a:pt x="548068" y="423509"/>
                </a:lnTo>
                <a:lnTo>
                  <a:pt x="565688" y="381850"/>
                </a:lnTo>
                <a:lnTo>
                  <a:pt x="576700" y="337183"/>
                </a:lnTo>
                <a:lnTo>
                  <a:pt x="580504" y="290107"/>
                </a:lnTo>
                <a:lnTo>
                  <a:pt x="576700" y="243040"/>
                </a:lnTo>
                <a:lnTo>
                  <a:pt x="565688" y="198394"/>
                </a:lnTo>
                <a:lnTo>
                  <a:pt x="548069" y="156767"/>
                </a:lnTo>
                <a:lnTo>
                  <a:pt x="524441" y="118755"/>
                </a:lnTo>
                <a:lnTo>
                  <a:pt x="495405" y="84954"/>
                </a:lnTo>
                <a:lnTo>
                  <a:pt x="461561" y="55961"/>
                </a:lnTo>
                <a:lnTo>
                  <a:pt x="423510" y="32373"/>
                </a:lnTo>
                <a:lnTo>
                  <a:pt x="381850" y="14785"/>
                </a:lnTo>
                <a:lnTo>
                  <a:pt x="337182" y="3795"/>
                </a:lnTo>
                <a:lnTo>
                  <a:pt x="290107" y="0"/>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017966" y="6764357"/>
            <a:ext cx="273050" cy="273050"/>
          </a:xfrm>
          <a:custGeom>
            <a:avLst/>
            <a:gdLst/>
            <a:ahLst/>
            <a:cxnLst/>
            <a:rect l="l" t="t" r="r" b="b"/>
            <a:pathLst>
              <a:path w="273050" h="273050">
                <a:moveTo>
                  <a:pt x="136367" y="0"/>
                </a:moveTo>
                <a:lnTo>
                  <a:pt x="179460" y="6954"/>
                </a:lnTo>
                <a:lnTo>
                  <a:pt x="216892" y="26319"/>
                </a:lnTo>
                <a:lnTo>
                  <a:pt x="246416" y="55842"/>
                </a:lnTo>
                <a:lnTo>
                  <a:pt x="265780" y="93275"/>
                </a:lnTo>
                <a:lnTo>
                  <a:pt x="272735" y="136368"/>
                </a:lnTo>
                <a:lnTo>
                  <a:pt x="265780" y="179460"/>
                </a:lnTo>
                <a:lnTo>
                  <a:pt x="246416" y="216892"/>
                </a:lnTo>
                <a:lnTo>
                  <a:pt x="216893" y="246415"/>
                </a:lnTo>
                <a:lnTo>
                  <a:pt x="179460" y="265780"/>
                </a:lnTo>
                <a:lnTo>
                  <a:pt x="136367" y="272735"/>
                </a:lnTo>
                <a:lnTo>
                  <a:pt x="93275" y="265781"/>
                </a:lnTo>
                <a:lnTo>
                  <a:pt x="55842" y="246416"/>
                </a:lnTo>
                <a:lnTo>
                  <a:pt x="26319" y="216893"/>
                </a:lnTo>
                <a:lnTo>
                  <a:pt x="6954" y="179460"/>
                </a:lnTo>
                <a:lnTo>
                  <a:pt x="0" y="136368"/>
                </a:lnTo>
                <a:lnTo>
                  <a:pt x="6954" y="93275"/>
                </a:lnTo>
                <a:lnTo>
                  <a:pt x="26318" y="55842"/>
                </a:lnTo>
                <a:lnTo>
                  <a:pt x="55842" y="26318"/>
                </a:lnTo>
                <a:lnTo>
                  <a:pt x="93275" y="6954"/>
                </a:lnTo>
                <a:lnTo>
                  <a:pt x="136367" y="0"/>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9246754" y="6764357"/>
            <a:ext cx="273050" cy="273050"/>
          </a:xfrm>
          <a:custGeom>
            <a:avLst/>
            <a:gdLst/>
            <a:ahLst/>
            <a:cxnLst/>
            <a:rect l="l" t="t" r="r" b="b"/>
            <a:pathLst>
              <a:path w="273050" h="273050">
                <a:moveTo>
                  <a:pt x="136367" y="0"/>
                </a:moveTo>
                <a:lnTo>
                  <a:pt x="179459" y="6954"/>
                </a:lnTo>
                <a:lnTo>
                  <a:pt x="216892" y="26319"/>
                </a:lnTo>
                <a:lnTo>
                  <a:pt x="246415" y="55842"/>
                </a:lnTo>
                <a:lnTo>
                  <a:pt x="265780" y="93275"/>
                </a:lnTo>
                <a:lnTo>
                  <a:pt x="272735" y="136368"/>
                </a:lnTo>
                <a:lnTo>
                  <a:pt x="265780" y="179460"/>
                </a:lnTo>
                <a:lnTo>
                  <a:pt x="246416" y="216892"/>
                </a:lnTo>
                <a:lnTo>
                  <a:pt x="216893" y="246415"/>
                </a:lnTo>
                <a:lnTo>
                  <a:pt x="179460" y="265780"/>
                </a:lnTo>
                <a:lnTo>
                  <a:pt x="136367" y="272735"/>
                </a:lnTo>
                <a:lnTo>
                  <a:pt x="93275" y="265781"/>
                </a:lnTo>
                <a:lnTo>
                  <a:pt x="55842" y="246416"/>
                </a:lnTo>
                <a:lnTo>
                  <a:pt x="26319" y="216893"/>
                </a:lnTo>
                <a:lnTo>
                  <a:pt x="6955" y="179460"/>
                </a:lnTo>
                <a:lnTo>
                  <a:pt x="0" y="136368"/>
                </a:lnTo>
                <a:lnTo>
                  <a:pt x="6954" y="93275"/>
                </a:lnTo>
                <a:lnTo>
                  <a:pt x="26319" y="55842"/>
                </a:lnTo>
                <a:lnTo>
                  <a:pt x="55842" y="26318"/>
                </a:lnTo>
                <a:lnTo>
                  <a:pt x="93275" y="6954"/>
                </a:lnTo>
                <a:lnTo>
                  <a:pt x="136367" y="0"/>
                </a:lnTo>
                <a:close/>
              </a:path>
            </a:pathLst>
          </a:custGeom>
          <a:ln w="2094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a:spLocks noGrp="1"/>
          </p:cNvSpPr>
          <p:nvPr>
            <p:ph type="title"/>
          </p:nvPr>
        </p:nvSpPr>
        <p:spPr>
          <a:xfrm>
            <a:off x="835441" y="657436"/>
            <a:ext cx="5450205" cy="930275"/>
          </a:xfrm>
          <a:prstGeom prst="rect">
            <a:avLst/>
          </a:prstGeom>
        </p:spPr>
        <p:txBody>
          <a:bodyPr vert="horz" wrap="square" lIns="0" tIns="17145" rIns="0" bIns="0" rtlCol="0">
            <a:spAutoFit/>
          </a:bodyPr>
          <a:lstStyle/>
          <a:p>
            <a:pPr marL="12700">
              <a:lnSpc>
                <a:spcPct val="100000"/>
              </a:lnSpc>
              <a:spcBef>
                <a:spcPts val="135"/>
              </a:spcBef>
            </a:pPr>
            <a:r>
              <a:rPr b="1" spc="-360" dirty="0">
                <a:latin typeface="Arial"/>
                <a:cs typeface="Arial"/>
              </a:rPr>
              <a:t>Sensing</a:t>
            </a:r>
            <a:r>
              <a:rPr b="1" spc="114" dirty="0">
                <a:latin typeface="Arial"/>
                <a:cs typeface="Arial"/>
              </a:rPr>
              <a:t> </a:t>
            </a:r>
            <a:r>
              <a:rPr b="1" spc="-275" dirty="0">
                <a:latin typeface="Arial"/>
                <a:cs typeface="Arial"/>
              </a:rPr>
              <a:t>Failures</a:t>
            </a:r>
          </a:p>
        </p:txBody>
      </p:sp>
      <p:sp>
        <p:nvSpPr>
          <p:cNvPr id="16" name="object 16"/>
          <p:cNvSpPr/>
          <p:nvPr/>
        </p:nvSpPr>
        <p:spPr>
          <a:xfrm>
            <a:off x="2442355" y="7505508"/>
            <a:ext cx="462280" cy="196850"/>
          </a:xfrm>
          <a:custGeom>
            <a:avLst/>
            <a:gdLst/>
            <a:ahLst/>
            <a:cxnLst/>
            <a:rect l="l" t="t" r="r" b="b"/>
            <a:pathLst>
              <a:path w="462280" h="196850">
                <a:moveTo>
                  <a:pt x="342774" y="0"/>
                </a:moveTo>
                <a:lnTo>
                  <a:pt x="332722" y="9549"/>
                </a:lnTo>
                <a:lnTo>
                  <a:pt x="341777" y="22106"/>
                </a:lnTo>
                <a:lnTo>
                  <a:pt x="352010" y="34616"/>
                </a:lnTo>
                <a:lnTo>
                  <a:pt x="362902" y="46655"/>
                </a:lnTo>
                <a:lnTo>
                  <a:pt x="378962" y="62825"/>
                </a:lnTo>
                <a:lnTo>
                  <a:pt x="380972" y="65840"/>
                </a:lnTo>
                <a:lnTo>
                  <a:pt x="380972" y="75390"/>
                </a:lnTo>
                <a:lnTo>
                  <a:pt x="372931" y="81421"/>
                </a:lnTo>
                <a:lnTo>
                  <a:pt x="0" y="81421"/>
                </a:lnTo>
                <a:lnTo>
                  <a:pt x="0" y="114593"/>
                </a:lnTo>
                <a:lnTo>
                  <a:pt x="376449" y="114593"/>
                </a:lnTo>
                <a:lnTo>
                  <a:pt x="380470" y="119619"/>
                </a:lnTo>
                <a:lnTo>
                  <a:pt x="380470" y="128666"/>
                </a:lnTo>
                <a:lnTo>
                  <a:pt x="377957" y="134194"/>
                </a:lnTo>
                <a:lnTo>
                  <a:pt x="373433" y="138718"/>
                </a:lnTo>
                <a:lnTo>
                  <a:pt x="362258" y="150498"/>
                </a:lnTo>
                <a:lnTo>
                  <a:pt x="351507" y="162466"/>
                </a:lnTo>
                <a:lnTo>
                  <a:pt x="341416" y="174622"/>
                </a:lnTo>
                <a:lnTo>
                  <a:pt x="332220" y="186968"/>
                </a:lnTo>
                <a:lnTo>
                  <a:pt x="342272" y="196517"/>
                </a:lnTo>
                <a:lnTo>
                  <a:pt x="368172" y="168301"/>
                </a:lnTo>
                <a:lnTo>
                  <a:pt x="396427" y="141922"/>
                </a:lnTo>
                <a:lnTo>
                  <a:pt x="427510" y="118841"/>
                </a:lnTo>
                <a:lnTo>
                  <a:pt x="461891" y="100520"/>
                </a:lnTo>
                <a:lnTo>
                  <a:pt x="461891" y="95494"/>
                </a:lnTo>
                <a:lnTo>
                  <a:pt x="427518" y="77392"/>
                </a:lnTo>
                <a:lnTo>
                  <a:pt x="396490" y="54343"/>
                </a:lnTo>
                <a:lnTo>
                  <a:pt x="368384" y="27996"/>
                </a:lnTo>
                <a:lnTo>
                  <a:pt x="34277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2421614" y="6908532"/>
            <a:ext cx="666115" cy="958215"/>
          </a:xfrm>
          <a:prstGeom prst="rect">
            <a:avLst/>
          </a:prstGeom>
        </p:spPr>
        <p:txBody>
          <a:bodyPr vert="horz" wrap="square" lIns="0" tIns="13335" rIns="0" bIns="0" rtlCol="0">
            <a:spAutoFit/>
          </a:bodyPr>
          <a:lstStyle/>
          <a:p>
            <a:pPr marL="12700" marR="0" lvl="0" indent="0" algn="l" defTabSz="914400" rtl="0" eaLnBrk="1" fontAlgn="auto" latinLnBrk="0" hangingPunct="1">
              <a:lnSpc>
                <a:spcPts val="4355"/>
              </a:lnSpc>
              <a:spcBef>
                <a:spcPts val="105"/>
              </a:spcBef>
              <a:spcAft>
                <a:spcPts val="0"/>
              </a:spcAft>
              <a:buClrTx/>
              <a:buSzTx/>
              <a:buFontTx/>
              <a:buNone/>
              <a:tabLst/>
              <a:defRPr/>
            </a:pPr>
            <a:r>
              <a:rPr kumimoji="1" sz="3950" b="0" i="0" u="none" strike="noStrike" kern="1200" cap="none" spc="365" normalizeH="0" baseline="0" noProof="0" dirty="0">
                <a:ln>
                  <a:noFill/>
                </a:ln>
                <a:solidFill>
                  <a:srgbClr val="FFFFFF"/>
                </a:solidFill>
                <a:effectLst/>
                <a:uLnTx/>
                <a:uFillTx/>
                <a:latin typeface="Lucida Sans Unicode"/>
                <a:ea typeface="+mn-ea"/>
                <a:cs typeface="Lucida Sans Unicode"/>
              </a:rPr>
              <a:t>ℱ</a:t>
            </a:r>
            <a:endParaRPr kumimoji="1" sz="3950" b="0" i="0" u="none" strike="noStrike" kern="1200" cap="none" spc="0" normalizeH="0" baseline="0" noProof="0">
              <a:ln>
                <a:noFill/>
              </a:ln>
              <a:solidFill>
                <a:prstClr val="black"/>
              </a:solidFill>
              <a:effectLst/>
              <a:uLnTx/>
              <a:uFillTx/>
              <a:latin typeface="Lucida Sans Unicode"/>
              <a:ea typeface="+mn-ea"/>
              <a:cs typeface="Lucida Sans Unicode"/>
            </a:endParaRPr>
          </a:p>
          <a:p>
            <a:pPr marL="0" marR="5080" lvl="0" indent="0" algn="r" defTabSz="914400" rtl="0" eaLnBrk="1" fontAlgn="auto" latinLnBrk="0" hangingPunct="1">
              <a:lnSpc>
                <a:spcPts val="2975"/>
              </a:lnSpc>
              <a:spcBef>
                <a:spcPts val="0"/>
              </a:spcBef>
              <a:spcAft>
                <a:spcPts val="0"/>
              </a:spcAft>
              <a:buClrTx/>
              <a:buSzTx/>
              <a:buFontTx/>
              <a:buNone/>
              <a:tabLst/>
              <a:defRPr/>
            </a:pPr>
            <a:r>
              <a:rPr kumimoji="1" sz="2800" b="0" i="0" u="none" strike="noStrike" kern="1200" cap="none" spc="0" normalizeH="0" baseline="0" noProof="0" dirty="0">
                <a:ln>
                  <a:noFill/>
                </a:ln>
                <a:solidFill>
                  <a:srgbClr val="FFFFFF"/>
                </a:solidFill>
                <a:effectLst/>
                <a:uLnTx/>
                <a:uFillTx/>
                <a:latin typeface="Times New Roman"/>
                <a:ea typeface="+mn-ea"/>
                <a:cs typeface="Times New Roman"/>
              </a:rPr>
              <a:t>n</a:t>
            </a:r>
            <a:endParaRPr kumimoji="1" sz="28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18" name="object 18"/>
          <p:cNvSpPr/>
          <p:nvPr/>
        </p:nvSpPr>
        <p:spPr>
          <a:xfrm>
            <a:off x="2517846" y="6740809"/>
            <a:ext cx="1675764" cy="0"/>
          </a:xfrm>
          <a:custGeom>
            <a:avLst/>
            <a:gdLst/>
            <a:ahLst/>
            <a:cxnLst/>
            <a:rect l="l" t="t" r="r" b="b"/>
            <a:pathLst>
              <a:path w="1675764">
                <a:moveTo>
                  <a:pt x="0" y="0"/>
                </a:moveTo>
                <a:lnTo>
                  <a:pt x="1644333" y="0"/>
                </a:lnTo>
                <a:lnTo>
                  <a:pt x="1675745" y="0"/>
                </a:lnTo>
              </a:path>
            </a:pathLst>
          </a:custGeom>
          <a:ln w="62825">
            <a:solidFill>
              <a:srgbClr val="00A2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162180" y="6615159"/>
            <a:ext cx="251460" cy="251460"/>
          </a:xfrm>
          <a:custGeom>
            <a:avLst/>
            <a:gdLst/>
            <a:ahLst/>
            <a:cxnLst/>
            <a:rect l="l" t="t" r="r" b="b"/>
            <a:pathLst>
              <a:path w="251460" h="251459">
                <a:moveTo>
                  <a:pt x="0" y="0"/>
                </a:moveTo>
                <a:lnTo>
                  <a:pt x="0" y="251301"/>
                </a:lnTo>
                <a:lnTo>
                  <a:pt x="251301" y="125650"/>
                </a:lnTo>
                <a:lnTo>
                  <a:pt x="0" y="0"/>
                </a:lnTo>
                <a:close/>
              </a:path>
            </a:pathLst>
          </a:custGeom>
          <a:solidFill>
            <a:srgbClr val="00A2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1331980" y="6714428"/>
            <a:ext cx="1167130" cy="786130"/>
          </a:xfrm>
          <a:custGeom>
            <a:avLst/>
            <a:gdLst/>
            <a:ahLst/>
            <a:cxnLst/>
            <a:rect l="l" t="t" r="r" b="b"/>
            <a:pathLst>
              <a:path w="1167130" h="786129">
                <a:moveTo>
                  <a:pt x="1167044" y="0"/>
                </a:moveTo>
                <a:lnTo>
                  <a:pt x="26055" y="768394"/>
                </a:lnTo>
                <a:lnTo>
                  <a:pt x="0" y="785941"/>
                </a:lnTo>
              </a:path>
            </a:pathLst>
          </a:custGeom>
          <a:ln w="62825">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1149595" y="7378602"/>
            <a:ext cx="278765" cy="245110"/>
          </a:xfrm>
          <a:custGeom>
            <a:avLst/>
            <a:gdLst/>
            <a:ahLst/>
            <a:cxnLst/>
            <a:rect l="l" t="t" r="r" b="b"/>
            <a:pathLst>
              <a:path w="278765" h="245109">
                <a:moveTo>
                  <a:pt x="138253" y="0"/>
                </a:moveTo>
                <a:lnTo>
                  <a:pt x="0" y="244594"/>
                </a:lnTo>
                <a:lnTo>
                  <a:pt x="278627" y="208440"/>
                </a:lnTo>
                <a:lnTo>
                  <a:pt x="138253"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2491357" y="4645648"/>
            <a:ext cx="0" cy="2141220"/>
          </a:xfrm>
          <a:custGeom>
            <a:avLst/>
            <a:gdLst/>
            <a:ahLst/>
            <a:cxnLst/>
            <a:rect l="l" t="t" r="r" b="b"/>
            <a:pathLst>
              <a:path h="2141220">
                <a:moveTo>
                  <a:pt x="0" y="0"/>
                </a:moveTo>
                <a:lnTo>
                  <a:pt x="0" y="2140912"/>
                </a:lnTo>
              </a:path>
            </a:pathLst>
          </a:custGeom>
          <a:ln w="62825">
            <a:solidFill>
              <a:srgbClr val="61D83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65706" y="4425758"/>
            <a:ext cx="251460" cy="251460"/>
          </a:xfrm>
          <a:custGeom>
            <a:avLst/>
            <a:gdLst/>
            <a:ahLst/>
            <a:cxnLst/>
            <a:rect l="l" t="t" r="r" b="b"/>
            <a:pathLst>
              <a:path w="251460" h="251460">
                <a:moveTo>
                  <a:pt x="125650" y="0"/>
                </a:moveTo>
                <a:lnTo>
                  <a:pt x="0" y="251301"/>
                </a:lnTo>
                <a:lnTo>
                  <a:pt x="251301" y="251301"/>
                </a:lnTo>
                <a:lnTo>
                  <a:pt x="125650" y="0"/>
                </a:lnTo>
                <a:close/>
              </a:path>
            </a:pathLst>
          </a:custGeom>
          <a:solidFill>
            <a:srgbClr val="61D8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382961" y="6612982"/>
            <a:ext cx="216791" cy="23713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8142580" y="5709396"/>
            <a:ext cx="1026160" cy="25400"/>
          </a:xfrm>
          <a:custGeom>
            <a:avLst/>
            <a:gdLst/>
            <a:ahLst/>
            <a:cxnLst/>
            <a:rect l="l" t="t" r="r" b="b"/>
            <a:pathLst>
              <a:path w="1026159" h="25400">
                <a:moveTo>
                  <a:pt x="0" y="25122"/>
                </a:moveTo>
                <a:lnTo>
                  <a:pt x="994502" y="769"/>
                </a:lnTo>
                <a:lnTo>
                  <a:pt x="1025905" y="0"/>
                </a:lnTo>
              </a:path>
            </a:pathLst>
          </a:custGeom>
          <a:ln w="62825">
            <a:solidFill>
              <a:srgbClr val="00A2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9134006" y="5584552"/>
            <a:ext cx="254635" cy="251460"/>
          </a:xfrm>
          <a:custGeom>
            <a:avLst/>
            <a:gdLst/>
            <a:ahLst/>
            <a:cxnLst/>
            <a:rect l="l" t="t" r="r" b="b"/>
            <a:pathLst>
              <a:path w="254634" h="251460">
                <a:moveTo>
                  <a:pt x="0" y="0"/>
                </a:moveTo>
                <a:lnTo>
                  <a:pt x="6152" y="251226"/>
                </a:lnTo>
                <a:lnTo>
                  <a:pt x="254302" y="119461"/>
                </a:lnTo>
                <a:lnTo>
                  <a:pt x="0" y="0"/>
                </a:lnTo>
                <a:close/>
              </a:path>
            </a:pathLst>
          </a:custGeom>
          <a:solidFill>
            <a:srgbClr val="00A2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587692" y="5746872"/>
            <a:ext cx="523240" cy="523240"/>
          </a:xfrm>
          <a:custGeom>
            <a:avLst/>
            <a:gdLst/>
            <a:ahLst/>
            <a:cxnLst/>
            <a:rect l="l" t="t" r="r" b="b"/>
            <a:pathLst>
              <a:path w="523240" h="523239">
                <a:moveTo>
                  <a:pt x="522910" y="0"/>
                </a:moveTo>
                <a:lnTo>
                  <a:pt x="22212" y="500698"/>
                </a:lnTo>
                <a:lnTo>
                  <a:pt x="0" y="522910"/>
                </a:lnTo>
              </a:path>
            </a:pathLst>
          </a:custGeom>
          <a:ln w="62825">
            <a:solidFill>
              <a:srgbClr val="EE220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32208" y="6158722"/>
            <a:ext cx="266700" cy="266700"/>
          </a:xfrm>
          <a:custGeom>
            <a:avLst/>
            <a:gdLst/>
            <a:ahLst/>
            <a:cxnLst/>
            <a:rect l="l" t="t" r="r" b="b"/>
            <a:pathLst>
              <a:path w="266700" h="266700">
                <a:moveTo>
                  <a:pt x="88848" y="0"/>
                </a:moveTo>
                <a:lnTo>
                  <a:pt x="0" y="266544"/>
                </a:lnTo>
                <a:lnTo>
                  <a:pt x="266544" y="177696"/>
                </a:lnTo>
                <a:lnTo>
                  <a:pt x="88848" y="0"/>
                </a:lnTo>
                <a:close/>
              </a:path>
            </a:pathLst>
          </a:custGeom>
          <a:solidFill>
            <a:srgbClr val="EE220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125717" y="5712800"/>
            <a:ext cx="0" cy="894715"/>
          </a:xfrm>
          <a:custGeom>
            <a:avLst/>
            <a:gdLst/>
            <a:ahLst/>
            <a:cxnLst/>
            <a:rect l="l" t="t" r="r" b="b"/>
            <a:pathLst>
              <a:path h="894715">
                <a:moveTo>
                  <a:pt x="0" y="0"/>
                </a:moveTo>
                <a:lnTo>
                  <a:pt x="0" y="894618"/>
                </a:lnTo>
              </a:path>
            </a:pathLst>
          </a:custGeom>
          <a:ln w="62825">
            <a:solidFill>
              <a:srgbClr val="61D83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8000067" y="6576007"/>
            <a:ext cx="251460" cy="251460"/>
          </a:xfrm>
          <a:custGeom>
            <a:avLst/>
            <a:gdLst/>
            <a:ahLst/>
            <a:cxnLst/>
            <a:rect l="l" t="t" r="r" b="b"/>
            <a:pathLst>
              <a:path w="251459" h="251459">
                <a:moveTo>
                  <a:pt x="251301" y="0"/>
                </a:moveTo>
                <a:lnTo>
                  <a:pt x="0" y="0"/>
                </a:lnTo>
                <a:lnTo>
                  <a:pt x="125650" y="251301"/>
                </a:lnTo>
                <a:lnTo>
                  <a:pt x="251301" y="0"/>
                </a:lnTo>
                <a:close/>
              </a:path>
            </a:pathLst>
          </a:custGeom>
          <a:solidFill>
            <a:srgbClr val="61D8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8056720" y="5675816"/>
            <a:ext cx="137995" cy="13799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9702774" y="5607152"/>
            <a:ext cx="462280" cy="196850"/>
          </a:xfrm>
          <a:custGeom>
            <a:avLst/>
            <a:gdLst/>
            <a:ahLst/>
            <a:cxnLst/>
            <a:rect l="l" t="t" r="r" b="b"/>
            <a:pathLst>
              <a:path w="462279" h="196850">
                <a:moveTo>
                  <a:pt x="342774" y="0"/>
                </a:moveTo>
                <a:lnTo>
                  <a:pt x="332722" y="9549"/>
                </a:lnTo>
                <a:lnTo>
                  <a:pt x="341777" y="22106"/>
                </a:lnTo>
                <a:lnTo>
                  <a:pt x="352010" y="34616"/>
                </a:lnTo>
                <a:lnTo>
                  <a:pt x="362902" y="46655"/>
                </a:lnTo>
                <a:lnTo>
                  <a:pt x="378962" y="62825"/>
                </a:lnTo>
                <a:lnTo>
                  <a:pt x="380972" y="65840"/>
                </a:lnTo>
                <a:lnTo>
                  <a:pt x="380972" y="75390"/>
                </a:lnTo>
                <a:lnTo>
                  <a:pt x="372931" y="81421"/>
                </a:lnTo>
                <a:lnTo>
                  <a:pt x="0" y="81421"/>
                </a:lnTo>
                <a:lnTo>
                  <a:pt x="0" y="114593"/>
                </a:lnTo>
                <a:lnTo>
                  <a:pt x="376449" y="114593"/>
                </a:lnTo>
                <a:lnTo>
                  <a:pt x="380470" y="119619"/>
                </a:lnTo>
                <a:lnTo>
                  <a:pt x="380470" y="128666"/>
                </a:lnTo>
                <a:lnTo>
                  <a:pt x="377957" y="134194"/>
                </a:lnTo>
                <a:lnTo>
                  <a:pt x="373433" y="138718"/>
                </a:lnTo>
                <a:lnTo>
                  <a:pt x="362258" y="150498"/>
                </a:lnTo>
                <a:lnTo>
                  <a:pt x="351507" y="162466"/>
                </a:lnTo>
                <a:lnTo>
                  <a:pt x="341416" y="174622"/>
                </a:lnTo>
                <a:lnTo>
                  <a:pt x="332220" y="186968"/>
                </a:lnTo>
                <a:lnTo>
                  <a:pt x="342272" y="196517"/>
                </a:lnTo>
                <a:lnTo>
                  <a:pt x="368172" y="168301"/>
                </a:lnTo>
                <a:lnTo>
                  <a:pt x="396427" y="141922"/>
                </a:lnTo>
                <a:lnTo>
                  <a:pt x="427510" y="118841"/>
                </a:lnTo>
                <a:lnTo>
                  <a:pt x="461891" y="100520"/>
                </a:lnTo>
                <a:lnTo>
                  <a:pt x="461891" y="95494"/>
                </a:lnTo>
                <a:lnTo>
                  <a:pt x="427518" y="77392"/>
                </a:lnTo>
                <a:lnTo>
                  <a:pt x="396490" y="54343"/>
                </a:lnTo>
                <a:lnTo>
                  <a:pt x="368384" y="27996"/>
                </a:lnTo>
                <a:lnTo>
                  <a:pt x="34277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9682033" y="5010176"/>
            <a:ext cx="626110" cy="958215"/>
          </a:xfrm>
          <a:prstGeom prst="rect">
            <a:avLst/>
          </a:prstGeom>
        </p:spPr>
        <p:txBody>
          <a:bodyPr vert="horz" wrap="square" lIns="0" tIns="13335" rIns="0" bIns="0" rtlCol="0">
            <a:spAutoFit/>
          </a:bodyPr>
          <a:lstStyle/>
          <a:p>
            <a:pPr marL="12700" marR="0" lvl="0" indent="0" algn="l" defTabSz="914400" rtl="0" eaLnBrk="1" fontAlgn="auto" latinLnBrk="0" hangingPunct="1">
              <a:lnSpc>
                <a:spcPts val="4355"/>
              </a:lnSpc>
              <a:spcBef>
                <a:spcPts val="105"/>
              </a:spcBef>
              <a:spcAft>
                <a:spcPts val="0"/>
              </a:spcAft>
              <a:buClrTx/>
              <a:buSzTx/>
              <a:buFontTx/>
              <a:buNone/>
              <a:tabLst/>
              <a:defRPr/>
            </a:pPr>
            <a:r>
              <a:rPr kumimoji="1" sz="3950" b="0" i="0" u="none" strike="noStrike" kern="1200" cap="none" spc="365" normalizeH="0" baseline="0" noProof="0" dirty="0">
                <a:ln>
                  <a:noFill/>
                </a:ln>
                <a:solidFill>
                  <a:srgbClr val="FFFFFF"/>
                </a:solidFill>
                <a:effectLst/>
                <a:uLnTx/>
                <a:uFillTx/>
                <a:latin typeface="Lucida Sans Unicode"/>
                <a:ea typeface="+mn-ea"/>
                <a:cs typeface="Lucida Sans Unicode"/>
              </a:rPr>
              <a:t>ℱ</a:t>
            </a:r>
            <a:endParaRPr kumimoji="1" sz="3950" b="0" i="0" u="none" strike="noStrike" kern="1200" cap="none" spc="0" normalizeH="0" baseline="0" noProof="0">
              <a:ln>
                <a:noFill/>
              </a:ln>
              <a:solidFill>
                <a:prstClr val="black"/>
              </a:solidFill>
              <a:effectLst/>
              <a:uLnTx/>
              <a:uFillTx/>
              <a:latin typeface="Lucida Sans Unicode"/>
              <a:ea typeface="+mn-ea"/>
              <a:cs typeface="Lucida Sans Unicode"/>
            </a:endParaRPr>
          </a:p>
          <a:p>
            <a:pPr marL="0" marR="5080" lvl="0" indent="0" algn="r" defTabSz="914400" rtl="0" eaLnBrk="1" fontAlgn="auto" latinLnBrk="0" hangingPunct="1">
              <a:lnSpc>
                <a:spcPts val="2975"/>
              </a:lnSpc>
              <a:spcBef>
                <a:spcPts val="0"/>
              </a:spcBef>
              <a:spcAft>
                <a:spcPts val="0"/>
              </a:spcAft>
              <a:buClrTx/>
              <a:buSzTx/>
              <a:buFontTx/>
              <a:buNone/>
              <a:tabLst/>
              <a:defRPr/>
            </a:pPr>
            <a:r>
              <a:rPr kumimoji="1" sz="2800" b="0" i="0" u="none" strike="noStrike" kern="1200" cap="none" spc="0" normalizeH="0" baseline="0" noProof="0" dirty="0">
                <a:ln>
                  <a:noFill/>
                </a:ln>
                <a:solidFill>
                  <a:srgbClr val="FFFFFF"/>
                </a:solidFill>
                <a:effectLst/>
                <a:uLnTx/>
                <a:uFillTx/>
                <a:latin typeface="Times New Roman"/>
                <a:ea typeface="+mn-ea"/>
                <a:cs typeface="Times New Roman"/>
              </a:rPr>
              <a:t>s</a:t>
            </a:r>
            <a:endParaRPr kumimoji="1" sz="28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34" name="object 34"/>
          <p:cNvSpPr/>
          <p:nvPr/>
        </p:nvSpPr>
        <p:spPr>
          <a:xfrm>
            <a:off x="4679538" y="3868644"/>
            <a:ext cx="3399790" cy="1763395"/>
          </a:xfrm>
          <a:custGeom>
            <a:avLst/>
            <a:gdLst/>
            <a:ahLst/>
            <a:cxnLst/>
            <a:rect l="l" t="t" r="r" b="b"/>
            <a:pathLst>
              <a:path w="3399790" h="1763395">
                <a:moveTo>
                  <a:pt x="3389875" y="1763324"/>
                </a:moveTo>
                <a:lnTo>
                  <a:pt x="0" y="18620"/>
                </a:lnTo>
                <a:lnTo>
                  <a:pt x="9583" y="0"/>
                </a:lnTo>
                <a:lnTo>
                  <a:pt x="3399459" y="1744703"/>
                </a:lnTo>
                <a:lnTo>
                  <a:pt x="3389875" y="176332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8260929" y="3584088"/>
            <a:ext cx="6251575" cy="2065655"/>
          </a:xfrm>
          <a:custGeom>
            <a:avLst/>
            <a:gdLst/>
            <a:ahLst/>
            <a:cxnLst/>
            <a:rect l="l" t="t" r="r" b="b"/>
            <a:pathLst>
              <a:path w="6251575" h="2065654">
                <a:moveTo>
                  <a:pt x="0" y="2045465"/>
                </a:moveTo>
                <a:lnTo>
                  <a:pt x="6245004" y="0"/>
                </a:lnTo>
                <a:lnTo>
                  <a:pt x="6251523" y="19901"/>
                </a:lnTo>
                <a:lnTo>
                  <a:pt x="6518" y="2065367"/>
                </a:lnTo>
                <a:lnTo>
                  <a:pt x="0" y="204546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7829225" y="3149472"/>
            <a:ext cx="334645" cy="2418715"/>
          </a:xfrm>
          <a:custGeom>
            <a:avLst/>
            <a:gdLst/>
            <a:ahLst/>
            <a:cxnLst/>
            <a:rect l="l" t="t" r="r" b="b"/>
            <a:pathLst>
              <a:path w="334645" h="2418715">
                <a:moveTo>
                  <a:pt x="313589" y="2418402"/>
                </a:moveTo>
                <a:lnTo>
                  <a:pt x="0" y="2695"/>
                </a:lnTo>
                <a:lnTo>
                  <a:pt x="20767" y="0"/>
                </a:lnTo>
                <a:lnTo>
                  <a:pt x="334356" y="2415706"/>
                </a:lnTo>
                <a:lnTo>
                  <a:pt x="313589" y="241840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8188891" y="1273852"/>
            <a:ext cx="2488565" cy="4324985"/>
          </a:xfrm>
          <a:custGeom>
            <a:avLst/>
            <a:gdLst/>
            <a:ahLst/>
            <a:cxnLst/>
            <a:rect l="l" t="t" r="r" b="b"/>
            <a:pathLst>
              <a:path w="2488565" h="4324985">
                <a:moveTo>
                  <a:pt x="0" y="4313972"/>
                </a:moveTo>
                <a:lnTo>
                  <a:pt x="2469956" y="0"/>
                </a:lnTo>
                <a:lnTo>
                  <a:pt x="2488130" y="10405"/>
                </a:lnTo>
                <a:lnTo>
                  <a:pt x="18173" y="4324377"/>
                </a:lnTo>
                <a:lnTo>
                  <a:pt x="0" y="431397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6179015" y="1883226"/>
            <a:ext cx="2610806" cy="1325280"/>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321552" y="2384492"/>
            <a:ext cx="4027445" cy="2044700"/>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9996689" y="679020"/>
            <a:ext cx="1572954" cy="924662"/>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112093" y="2462717"/>
            <a:ext cx="2154191" cy="1266119"/>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8416363" y="8622293"/>
            <a:ext cx="8106409" cy="1035050"/>
          </a:xfrm>
          <a:prstGeom prst="rect">
            <a:avLst/>
          </a:prstGeom>
        </p:spPr>
        <p:txBody>
          <a:bodyPr vert="horz" wrap="square" lIns="0" tIns="15875" rIns="0" bIns="0" rtlCol="0">
            <a:spAutoFit/>
          </a:bodyPr>
          <a:lstStyle/>
          <a:p>
            <a:pPr marL="12700" marR="5080" lvl="0" indent="0" algn="l" defTabSz="914400" rtl="0" eaLnBrk="1" fontAlgn="auto" latinLnBrk="0" hangingPunct="1">
              <a:lnSpc>
                <a:spcPct val="100000"/>
              </a:lnSpc>
              <a:spcBef>
                <a:spcPts val="125"/>
              </a:spcBef>
              <a:spcAft>
                <a:spcPts val="0"/>
              </a:spcAft>
              <a:buClrTx/>
              <a:buSzTx/>
              <a:buFontTx/>
              <a:buNone/>
              <a:tabLst/>
              <a:defRPr/>
            </a:pPr>
            <a:r>
              <a:rPr kumimoji="1" sz="3300" b="0" i="0" u="none" strike="noStrike" kern="1200" cap="none" spc="-170" normalizeH="0" baseline="0" noProof="0" dirty="0">
                <a:ln>
                  <a:noFill/>
                </a:ln>
                <a:solidFill>
                  <a:srgbClr val="002A5C"/>
                </a:solidFill>
                <a:effectLst/>
                <a:uLnTx/>
                <a:uFillTx/>
                <a:latin typeface="Arial"/>
                <a:ea typeface="+mn-ea"/>
                <a:cs typeface="Arial"/>
              </a:rPr>
              <a:t>GNSS </a:t>
            </a:r>
            <a:r>
              <a:rPr kumimoji="1" sz="3300" b="0" i="0" u="none" strike="noStrike" kern="1200" cap="none" spc="-50" normalizeH="0" baseline="0" noProof="0" dirty="0">
                <a:ln>
                  <a:noFill/>
                </a:ln>
                <a:solidFill>
                  <a:srgbClr val="002A5C"/>
                </a:solidFill>
                <a:effectLst/>
                <a:uLnTx/>
                <a:uFillTx/>
                <a:latin typeface="Arial"/>
                <a:ea typeface="+mn-ea"/>
                <a:cs typeface="Arial"/>
              </a:rPr>
              <a:t>and </a:t>
            </a:r>
            <a:r>
              <a:rPr kumimoji="1" sz="3300" b="0" i="0" u="none" strike="noStrike" kern="1200" cap="none" spc="-30" normalizeH="0" baseline="0" noProof="0" dirty="0">
                <a:ln>
                  <a:noFill/>
                </a:ln>
                <a:solidFill>
                  <a:srgbClr val="002A5C"/>
                </a:solidFill>
                <a:effectLst/>
                <a:uLnTx/>
                <a:uFillTx/>
                <a:latin typeface="Arial"/>
                <a:ea typeface="+mn-ea"/>
                <a:cs typeface="Arial"/>
              </a:rPr>
              <a:t>other </a:t>
            </a:r>
            <a:r>
              <a:rPr kumimoji="1" sz="3300" b="0" i="0" u="none" strike="noStrike" kern="1200" cap="none" spc="-40" normalizeH="0" baseline="0" noProof="0" dirty="0">
                <a:ln>
                  <a:noFill/>
                </a:ln>
                <a:solidFill>
                  <a:srgbClr val="002A5C"/>
                </a:solidFill>
                <a:effectLst/>
                <a:uLnTx/>
                <a:uFillTx/>
                <a:latin typeface="Arial"/>
                <a:ea typeface="+mn-ea"/>
                <a:cs typeface="Arial"/>
              </a:rPr>
              <a:t>external </a:t>
            </a:r>
            <a:r>
              <a:rPr kumimoji="1" sz="3300" b="0" i="0" u="none" strike="noStrike" kern="1200" cap="none" spc="-125" normalizeH="0" baseline="0" noProof="0" dirty="0">
                <a:ln>
                  <a:noFill/>
                </a:ln>
                <a:solidFill>
                  <a:srgbClr val="002A5C"/>
                </a:solidFill>
                <a:effectLst/>
                <a:uLnTx/>
                <a:uFillTx/>
                <a:latin typeface="Arial"/>
                <a:ea typeface="+mn-ea"/>
                <a:cs typeface="Arial"/>
              </a:rPr>
              <a:t>sensors </a:t>
            </a:r>
            <a:r>
              <a:rPr kumimoji="1" sz="3300" b="0" i="0" u="none" strike="noStrike" kern="1200" cap="none" spc="-50" normalizeH="0" baseline="0" noProof="0" dirty="0">
                <a:ln>
                  <a:noFill/>
                </a:ln>
                <a:solidFill>
                  <a:srgbClr val="002A5C"/>
                </a:solidFill>
                <a:effectLst/>
                <a:uLnTx/>
                <a:uFillTx/>
                <a:latin typeface="Arial"/>
                <a:ea typeface="+mn-ea"/>
                <a:cs typeface="Arial"/>
              </a:rPr>
              <a:t>can </a:t>
            </a:r>
            <a:r>
              <a:rPr kumimoji="1" sz="3300" b="0" i="0" u="none" strike="noStrike" kern="1200" cap="none" spc="100" normalizeH="0" baseline="0" noProof="0" dirty="0">
                <a:ln>
                  <a:noFill/>
                </a:ln>
                <a:solidFill>
                  <a:srgbClr val="002A5C"/>
                </a:solidFill>
                <a:effectLst/>
                <a:uLnTx/>
                <a:uFillTx/>
                <a:latin typeface="Arial"/>
                <a:ea typeface="+mn-ea"/>
                <a:cs typeface="Arial"/>
              </a:rPr>
              <a:t>fail </a:t>
            </a:r>
            <a:r>
              <a:rPr kumimoji="1" sz="3300" b="0" i="0" u="none" strike="noStrike" kern="1200" cap="none" spc="-175" normalizeH="0" baseline="0" noProof="0" dirty="0">
                <a:ln>
                  <a:noFill/>
                </a:ln>
                <a:solidFill>
                  <a:srgbClr val="002A5C"/>
                </a:solidFill>
                <a:effectLst/>
                <a:uLnTx/>
                <a:uFillTx/>
                <a:latin typeface="Arial"/>
                <a:ea typeface="+mn-ea"/>
                <a:cs typeface="Arial"/>
              </a:rPr>
              <a:t>as  a </a:t>
            </a:r>
            <a:r>
              <a:rPr kumimoji="1" sz="3300" b="0" i="0" u="none" strike="noStrike" kern="1200" cap="none" spc="5" normalizeH="0" baseline="0" noProof="0" dirty="0">
                <a:ln>
                  <a:noFill/>
                </a:ln>
                <a:solidFill>
                  <a:srgbClr val="002A5C"/>
                </a:solidFill>
                <a:effectLst/>
                <a:uLnTx/>
                <a:uFillTx/>
                <a:latin typeface="Arial"/>
                <a:ea typeface="+mn-ea"/>
                <a:cs typeface="Arial"/>
              </a:rPr>
              <a:t>result of </a:t>
            </a:r>
            <a:r>
              <a:rPr kumimoji="1" sz="3300" b="0" i="0" u="none" strike="noStrike" kern="1200" cap="none" spc="10" normalizeH="0" baseline="0" noProof="0" dirty="0">
                <a:ln>
                  <a:noFill/>
                </a:ln>
                <a:solidFill>
                  <a:srgbClr val="002A5C"/>
                </a:solidFill>
                <a:effectLst/>
                <a:uLnTx/>
                <a:uFillTx/>
                <a:latin typeface="Arial"/>
                <a:ea typeface="+mn-ea"/>
                <a:cs typeface="Arial"/>
              </a:rPr>
              <a:t>the </a:t>
            </a:r>
            <a:r>
              <a:rPr kumimoji="1" sz="3300" b="0" i="0" u="none" strike="noStrike" kern="1200" cap="none" spc="-15" normalizeH="0" baseline="0" noProof="0" dirty="0">
                <a:ln>
                  <a:noFill/>
                </a:ln>
                <a:solidFill>
                  <a:srgbClr val="002A5C"/>
                </a:solidFill>
                <a:effectLst/>
                <a:uLnTx/>
                <a:uFillTx/>
                <a:latin typeface="Arial"/>
                <a:ea typeface="+mn-ea"/>
                <a:cs typeface="Arial"/>
              </a:rPr>
              <a:t>environment, </a:t>
            </a:r>
            <a:r>
              <a:rPr kumimoji="1" sz="3300" b="0" i="0" u="none" strike="noStrike" kern="1200" cap="none" spc="-85" normalizeH="0" baseline="0" noProof="0" dirty="0">
                <a:ln>
                  <a:noFill/>
                </a:ln>
                <a:solidFill>
                  <a:srgbClr val="002A5C"/>
                </a:solidFill>
                <a:effectLst/>
                <a:uLnTx/>
                <a:uFillTx/>
                <a:latin typeface="Arial"/>
                <a:ea typeface="+mn-ea"/>
                <a:cs typeface="Arial"/>
              </a:rPr>
              <a:t>or</a:t>
            </a:r>
            <a:r>
              <a:rPr kumimoji="1" sz="3300" b="0" i="0" u="none" strike="noStrike" kern="1200" cap="none" spc="-10" normalizeH="0" baseline="0" noProof="0" dirty="0">
                <a:ln>
                  <a:noFill/>
                </a:ln>
                <a:solidFill>
                  <a:srgbClr val="002A5C"/>
                </a:solidFill>
                <a:effectLst/>
                <a:uLnTx/>
                <a:uFillTx/>
                <a:latin typeface="Arial"/>
                <a:ea typeface="+mn-ea"/>
                <a:cs typeface="Arial"/>
              </a:rPr>
              <a:t> </a:t>
            </a:r>
            <a:r>
              <a:rPr kumimoji="1" sz="3300" b="0" i="0" u="none" strike="noStrike" kern="1200" cap="none" spc="-70" normalizeH="0" baseline="0" noProof="0" dirty="0">
                <a:ln>
                  <a:noFill/>
                </a:ln>
                <a:solidFill>
                  <a:srgbClr val="002A5C"/>
                </a:solidFill>
                <a:effectLst/>
                <a:uLnTx/>
                <a:uFillTx/>
                <a:latin typeface="Arial"/>
                <a:ea typeface="+mn-ea"/>
                <a:cs typeface="Arial"/>
              </a:rPr>
              <a:t>weather.</a:t>
            </a:r>
            <a:endParaRPr kumimoji="1" sz="33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3994823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3558" y="667907"/>
            <a:ext cx="9866630" cy="930275"/>
          </a:xfrm>
          <a:prstGeom prst="rect">
            <a:avLst/>
          </a:prstGeom>
        </p:spPr>
        <p:txBody>
          <a:bodyPr vert="horz" wrap="square" lIns="0" tIns="17145" rIns="0" bIns="0" rtlCol="0">
            <a:spAutoFit/>
          </a:bodyPr>
          <a:lstStyle/>
          <a:p>
            <a:pPr marL="12700">
              <a:lnSpc>
                <a:spcPct val="100000"/>
              </a:lnSpc>
              <a:spcBef>
                <a:spcPts val="135"/>
              </a:spcBef>
            </a:pPr>
            <a:r>
              <a:rPr b="1" spc="-455" dirty="0">
                <a:latin typeface="Arial"/>
                <a:cs typeface="Arial"/>
              </a:rPr>
              <a:t>Sensors </a:t>
            </a:r>
            <a:r>
              <a:rPr b="1" spc="-285" dirty="0">
                <a:latin typeface="Arial"/>
                <a:cs typeface="Arial"/>
              </a:rPr>
              <a:t>Measurement</a:t>
            </a:r>
            <a:r>
              <a:rPr b="1" spc="-420" dirty="0">
                <a:latin typeface="Arial"/>
                <a:cs typeface="Arial"/>
              </a:rPr>
              <a:t> Ranges</a:t>
            </a:r>
          </a:p>
        </p:txBody>
      </p:sp>
      <p:sp>
        <p:nvSpPr>
          <p:cNvPr id="3" name="object 3"/>
          <p:cNvSpPr/>
          <p:nvPr/>
        </p:nvSpPr>
        <p:spPr>
          <a:xfrm>
            <a:off x="2230562" y="2545255"/>
            <a:ext cx="12582559" cy="684229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13034023" y="9662397"/>
            <a:ext cx="265176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none" strike="noStrike" kern="1200" cap="none" spc="-40" normalizeH="0" baseline="0" noProof="0" dirty="0">
                <a:ln>
                  <a:noFill/>
                </a:ln>
                <a:solidFill>
                  <a:prstClr val="black"/>
                </a:solidFill>
                <a:effectLst/>
                <a:uLnTx/>
                <a:uFillTx/>
                <a:latin typeface="Arial"/>
                <a:ea typeface="+mn-ea"/>
                <a:cs typeface="Arial"/>
              </a:rPr>
              <a:t>Source:</a:t>
            </a:r>
            <a:r>
              <a:rPr kumimoji="1" sz="2450" b="0" i="1" u="none" strike="noStrike" kern="1200" cap="none" spc="0" normalizeH="0" baseline="0" noProof="0" dirty="0">
                <a:ln>
                  <a:noFill/>
                </a:ln>
                <a:solidFill>
                  <a:prstClr val="black"/>
                </a:solidFill>
                <a:effectLst/>
                <a:uLnTx/>
                <a:uFillTx/>
                <a:latin typeface="Arial"/>
                <a:ea typeface="+mn-ea"/>
                <a:cs typeface="Arial"/>
              </a:rPr>
              <a:t> </a:t>
            </a:r>
            <a:r>
              <a:rPr kumimoji="1" sz="2450" b="0" i="1" u="heavy" strike="noStrike" kern="1200" cap="none" spc="-10" normalizeH="0" baseline="0" noProof="0" dirty="0">
                <a:ln>
                  <a:noFill/>
                </a:ln>
                <a:solidFill>
                  <a:prstClr val="black"/>
                </a:solidFill>
                <a:effectLst/>
                <a:uLnTx/>
                <a:uFill>
                  <a:solidFill>
                    <a:srgbClr val="000000"/>
                  </a:solidFill>
                </a:uFill>
                <a:latin typeface="Arial"/>
                <a:ea typeface="+mn-ea"/>
                <a:cs typeface="Arial"/>
              </a:rPr>
              <a:t>electrek.co</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10374418" y="1798763"/>
            <a:ext cx="5292090"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0" u="none" strike="noStrike" kern="1200" cap="none" spc="145" normalizeH="0" baseline="0" noProof="0" dirty="0">
                <a:ln>
                  <a:noFill/>
                </a:ln>
                <a:solidFill>
                  <a:prstClr val="black"/>
                </a:solidFill>
                <a:effectLst/>
                <a:uLnTx/>
                <a:uFillTx/>
                <a:latin typeface="Arial"/>
                <a:ea typeface="+mn-ea"/>
                <a:cs typeface="Arial"/>
              </a:rPr>
              <a:t>2016 </a:t>
            </a:r>
            <a:r>
              <a:rPr kumimoji="1" sz="2450" b="0" i="0" u="none" strike="noStrike" kern="1200" cap="none" spc="-120" normalizeH="0" baseline="0" noProof="0" dirty="0">
                <a:ln>
                  <a:noFill/>
                </a:ln>
                <a:solidFill>
                  <a:prstClr val="black"/>
                </a:solidFill>
                <a:effectLst/>
                <a:uLnTx/>
                <a:uFillTx/>
                <a:latin typeface="Arial"/>
                <a:ea typeface="+mn-ea"/>
                <a:cs typeface="Arial"/>
              </a:rPr>
              <a:t>Tesla </a:t>
            </a:r>
            <a:r>
              <a:rPr kumimoji="1" sz="2450" b="0" i="0" u="none" strike="noStrike" kern="1200" cap="none" spc="-20" normalizeH="0" baseline="0" noProof="0" dirty="0">
                <a:ln>
                  <a:noFill/>
                </a:ln>
                <a:solidFill>
                  <a:prstClr val="black"/>
                </a:solidFill>
                <a:effectLst/>
                <a:uLnTx/>
                <a:uFillTx/>
                <a:latin typeface="Arial"/>
                <a:ea typeface="+mn-ea"/>
                <a:cs typeface="Arial"/>
              </a:rPr>
              <a:t>Model </a:t>
            </a:r>
            <a:r>
              <a:rPr kumimoji="1" sz="2450" b="0" i="0" u="none" strike="noStrike" kern="1200" cap="none" spc="-125" normalizeH="0" baseline="0" noProof="0" dirty="0">
                <a:ln>
                  <a:noFill/>
                </a:ln>
                <a:solidFill>
                  <a:prstClr val="black"/>
                </a:solidFill>
                <a:effectLst/>
                <a:uLnTx/>
                <a:uFillTx/>
                <a:latin typeface="Arial"/>
                <a:ea typeface="+mn-ea"/>
                <a:cs typeface="Arial"/>
              </a:rPr>
              <a:t>S </a:t>
            </a:r>
            <a:r>
              <a:rPr kumimoji="1" sz="2450" b="0" i="0" u="none" strike="noStrike" kern="1200" cap="none" spc="20" normalizeH="0" baseline="0" noProof="0" dirty="0">
                <a:ln>
                  <a:noFill/>
                </a:ln>
                <a:solidFill>
                  <a:prstClr val="black"/>
                </a:solidFill>
                <a:effectLst/>
                <a:uLnTx/>
                <a:uFillTx/>
                <a:latin typeface="Arial"/>
                <a:ea typeface="+mn-ea"/>
                <a:cs typeface="Arial"/>
              </a:rPr>
              <a:t>Autopilot</a:t>
            </a:r>
            <a:r>
              <a:rPr kumimoji="1" sz="2450" b="0" i="0" u="none" strike="noStrike" kern="1200" cap="none" spc="484" normalizeH="0" baseline="0" noProof="0" dirty="0">
                <a:ln>
                  <a:noFill/>
                </a:ln>
                <a:solidFill>
                  <a:prstClr val="black"/>
                </a:solidFill>
                <a:effectLst/>
                <a:uLnTx/>
                <a:uFillTx/>
                <a:latin typeface="Arial"/>
                <a:ea typeface="+mn-ea"/>
                <a:cs typeface="Arial"/>
              </a:rPr>
              <a:t> </a:t>
            </a:r>
            <a:r>
              <a:rPr kumimoji="1" sz="2450" b="0" i="0" u="none" strike="noStrike" kern="1200" cap="none" spc="-90" normalizeH="0" baseline="0" noProof="0" dirty="0">
                <a:ln>
                  <a:noFill/>
                </a:ln>
                <a:solidFill>
                  <a:prstClr val="black"/>
                </a:solidFill>
                <a:effectLst/>
                <a:uLnTx/>
                <a:uFillTx/>
                <a:latin typeface="Arial"/>
                <a:ea typeface="+mn-ea"/>
                <a:cs typeface="Arial"/>
              </a:rPr>
              <a:t>Sensors</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
        <p:nvSpPr>
          <p:cNvPr id="6" name="正方形/長方形 5"/>
          <p:cNvSpPr/>
          <p:nvPr/>
        </p:nvSpPr>
        <p:spPr>
          <a:xfrm>
            <a:off x="14547850" y="3292475"/>
            <a:ext cx="5403849" cy="6001643"/>
          </a:xfrm>
          <a:prstGeom prst="rect">
            <a:avLst/>
          </a:prstGeom>
        </p:spPr>
        <p:txBody>
          <a:bodyPr wrap="square">
            <a:spAutoFit/>
          </a:bodyPr>
          <a:lstStyle/>
          <a:p>
            <a:pPr marL="285750" indent="-285750">
              <a:buFontTx/>
              <a:buChar char="-"/>
            </a:pPr>
            <a:r>
              <a:rPr lang="en-US" altLang="ja-JP" sz="2400" dirty="0" smtClean="0">
                <a:solidFill>
                  <a:srgbClr val="000000"/>
                </a:solidFill>
                <a:latin typeface="TYBZJL+HelveticaNeue"/>
              </a:rPr>
              <a:t>Most </a:t>
            </a:r>
            <a:r>
              <a:rPr lang="en-US" altLang="ja-JP" sz="2400" dirty="0">
                <a:solidFill>
                  <a:srgbClr val="000000"/>
                </a:solidFill>
                <a:latin typeface="TYBZJL+HelveticaNeue"/>
              </a:rPr>
              <a:t>cars have long, medium, and short range sensing. </a:t>
            </a:r>
            <a:endParaRPr lang="en-US" altLang="ja-JP" sz="3200" dirty="0">
              <a:solidFill>
                <a:srgbClr val="000000"/>
              </a:solidFill>
              <a:latin typeface="TYBZJL+HelveticaNeue"/>
            </a:endParaRPr>
          </a:p>
          <a:p>
            <a:pPr marL="742950" lvl="1" indent="-285750">
              <a:buFontTx/>
              <a:buChar char="-"/>
            </a:pPr>
            <a:r>
              <a:rPr lang="en-US" altLang="ja-JP" sz="2400" dirty="0" smtClean="0">
                <a:solidFill>
                  <a:srgbClr val="FF0000"/>
                </a:solidFill>
                <a:latin typeface="TYBZJL+HelveticaNeue"/>
              </a:rPr>
              <a:t>short</a:t>
            </a:r>
            <a:r>
              <a:rPr lang="en-US" altLang="ja-JP" sz="2400" dirty="0" smtClean="0">
                <a:solidFill>
                  <a:srgbClr val="000000"/>
                </a:solidFill>
                <a:latin typeface="TYBZJL+HelveticaNeue"/>
              </a:rPr>
              <a:t> </a:t>
            </a:r>
            <a:r>
              <a:rPr lang="en-US" altLang="ja-JP" sz="2400" dirty="0">
                <a:solidFill>
                  <a:srgbClr val="000000"/>
                </a:solidFill>
                <a:latin typeface="TYBZJL+HelveticaNeue"/>
              </a:rPr>
              <a:t>range sensors for </a:t>
            </a:r>
            <a:r>
              <a:rPr lang="en-US" altLang="ja-JP" sz="2400" dirty="0">
                <a:solidFill>
                  <a:srgbClr val="FF0000"/>
                </a:solidFill>
                <a:latin typeface="TYBZJL+HelveticaNeue"/>
              </a:rPr>
              <a:t>parking</a:t>
            </a:r>
            <a:r>
              <a:rPr lang="en-US" altLang="ja-JP" sz="2400" dirty="0">
                <a:solidFill>
                  <a:srgbClr val="000000"/>
                </a:solidFill>
                <a:latin typeface="TYBZJL+HelveticaNeue"/>
              </a:rPr>
              <a:t> and to ensure </a:t>
            </a:r>
            <a:r>
              <a:rPr lang="en-US" altLang="ja-JP" sz="2400" dirty="0">
                <a:solidFill>
                  <a:srgbClr val="FF0000"/>
                </a:solidFill>
                <a:latin typeface="TYBZJL+HelveticaNeue"/>
              </a:rPr>
              <a:t>not</a:t>
            </a:r>
            <a:r>
              <a:rPr lang="en-US" altLang="ja-JP" sz="2400" dirty="0">
                <a:solidFill>
                  <a:srgbClr val="000000"/>
                </a:solidFill>
                <a:latin typeface="TYBZJL+HelveticaNeue"/>
              </a:rPr>
              <a:t> to </a:t>
            </a:r>
            <a:r>
              <a:rPr lang="en-US" altLang="ja-JP" sz="2400" dirty="0">
                <a:solidFill>
                  <a:srgbClr val="FF0000"/>
                </a:solidFill>
                <a:latin typeface="TYBZJL+HelveticaNeue"/>
              </a:rPr>
              <a:t>collide</a:t>
            </a:r>
            <a:r>
              <a:rPr lang="en-US" altLang="ja-JP" sz="2400" dirty="0">
                <a:solidFill>
                  <a:srgbClr val="000000"/>
                </a:solidFill>
                <a:latin typeface="TYBZJL+HelveticaNeue"/>
              </a:rPr>
              <a:t> with nearby vehicles. </a:t>
            </a:r>
            <a:endParaRPr lang="en-US" altLang="ja-JP" sz="3200" dirty="0">
              <a:solidFill>
                <a:srgbClr val="000000"/>
              </a:solidFill>
              <a:latin typeface="TYBZJL+HelveticaNeue"/>
            </a:endParaRPr>
          </a:p>
          <a:p>
            <a:pPr marL="742950" lvl="1" indent="-285750">
              <a:buFontTx/>
              <a:buChar char="-"/>
            </a:pPr>
            <a:r>
              <a:rPr lang="en-US" altLang="ja-JP" sz="2400" dirty="0" smtClean="0">
                <a:solidFill>
                  <a:srgbClr val="FF0000"/>
                </a:solidFill>
                <a:latin typeface="TYBZJL+HelveticaNeue"/>
              </a:rPr>
              <a:t>medium</a:t>
            </a:r>
            <a:r>
              <a:rPr lang="en-US" altLang="ja-JP" sz="2400" dirty="0" smtClean="0">
                <a:solidFill>
                  <a:srgbClr val="000000"/>
                </a:solidFill>
                <a:latin typeface="TYBZJL+HelveticaNeue"/>
              </a:rPr>
              <a:t> </a:t>
            </a:r>
            <a:r>
              <a:rPr lang="en-US" altLang="ja-JP" sz="2400" dirty="0">
                <a:solidFill>
                  <a:srgbClr val="000000"/>
                </a:solidFill>
                <a:latin typeface="TYBZJL+HelveticaNeue"/>
              </a:rPr>
              <a:t>range sensors help in </a:t>
            </a:r>
            <a:r>
              <a:rPr lang="en-US" altLang="ja-JP" sz="2400" dirty="0">
                <a:solidFill>
                  <a:srgbClr val="FF0000"/>
                </a:solidFill>
                <a:latin typeface="TYBZJL+HelveticaNeue"/>
              </a:rPr>
              <a:t>pedestrian</a:t>
            </a:r>
            <a:r>
              <a:rPr lang="en-US" altLang="ja-JP" sz="2400" dirty="0">
                <a:solidFill>
                  <a:srgbClr val="000000"/>
                </a:solidFill>
                <a:latin typeface="TYBZJL+HelveticaNeue"/>
              </a:rPr>
              <a:t> and </a:t>
            </a:r>
            <a:r>
              <a:rPr lang="en-US" altLang="ja-JP" sz="2400" dirty="0">
                <a:solidFill>
                  <a:srgbClr val="FF0000"/>
                </a:solidFill>
                <a:latin typeface="TYBZJL+HelveticaNeue"/>
              </a:rPr>
              <a:t>cyclist</a:t>
            </a:r>
            <a:r>
              <a:rPr lang="en-US" altLang="ja-JP" sz="2400" dirty="0">
                <a:solidFill>
                  <a:srgbClr val="000000"/>
                </a:solidFill>
                <a:latin typeface="TYBZJL+HelveticaNeue"/>
              </a:rPr>
              <a:t> detection and in </a:t>
            </a:r>
            <a:r>
              <a:rPr lang="en-US" altLang="ja-JP" sz="2400" dirty="0">
                <a:solidFill>
                  <a:srgbClr val="FF0000"/>
                </a:solidFill>
                <a:latin typeface="TYBZJL+HelveticaNeue"/>
              </a:rPr>
              <a:t>lane</a:t>
            </a:r>
            <a:r>
              <a:rPr lang="en-US" altLang="ja-JP" sz="2400" dirty="0">
                <a:solidFill>
                  <a:srgbClr val="000000"/>
                </a:solidFill>
                <a:latin typeface="TYBZJL+HelveticaNeue"/>
              </a:rPr>
              <a:t> </a:t>
            </a:r>
            <a:r>
              <a:rPr lang="en-US" altLang="ja-JP" sz="2400" dirty="0">
                <a:solidFill>
                  <a:srgbClr val="FF0000"/>
                </a:solidFill>
                <a:latin typeface="TYBZJL+HelveticaNeue"/>
              </a:rPr>
              <a:t>keeping</a:t>
            </a:r>
            <a:r>
              <a:rPr lang="en-US" altLang="ja-JP" sz="2400" dirty="0">
                <a:solidFill>
                  <a:srgbClr val="000000"/>
                </a:solidFill>
                <a:latin typeface="TYBZJL+HelveticaNeue"/>
              </a:rPr>
              <a:t>. </a:t>
            </a:r>
            <a:endParaRPr lang="en-US" altLang="ja-JP" sz="3200" dirty="0">
              <a:solidFill>
                <a:srgbClr val="000000"/>
              </a:solidFill>
              <a:latin typeface="TYBZJL+HelveticaNeue"/>
            </a:endParaRPr>
          </a:p>
          <a:p>
            <a:pPr marL="742950" lvl="1" indent="-285750">
              <a:buFontTx/>
              <a:buChar char="-"/>
            </a:pPr>
            <a:r>
              <a:rPr lang="en-US" altLang="ja-JP" sz="2400" dirty="0" smtClean="0">
                <a:solidFill>
                  <a:srgbClr val="FF0000"/>
                </a:solidFill>
                <a:latin typeface="TYBZJL+HelveticaNeue"/>
              </a:rPr>
              <a:t>long</a:t>
            </a:r>
            <a:r>
              <a:rPr lang="en-US" altLang="ja-JP" sz="2400" dirty="0" smtClean="0">
                <a:solidFill>
                  <a:srgbClr val="000000"/>
                </a:solidFill>
                <a:latin typeface="TYBZJL+HelveticaNeue"/>
              </a:rPr>
              <a:t> </a:t>
            </a:r>
            <a:r>
              <a:rPr lang="en-US" altLang="ja-JP" sz="2400" dirty="0">
                <a:solidFill>
                  <a:srgbClr val="000000"/>
                </a:solidFill>
                <a:latin typeface="TYBZJL+HelveticaNeue"/>
              </a:rPr>
              <a:t>range sensors help detect and predict the motion of </a:t>
            </a:r>
            <a:r>
              <a:rPr lang="en-US" altLang="ja-JP" sz="2400" dirty="0">
                <a:solidFill>
                  <a:srgbClr val="FF0000"/>
                </a:solidFill>
                <a:latin typeface="TYBZJL+HelveticaNeue"/>
              </a:rPr>
              <a:t>approaching</a:t>
            </a:r>
            <a:r>
              <a:rPr lang="en-US" altLang="ja-JP" sz="2400" dirty="0">
                <a:solidFill>
                  <a:srgbClr val="000000"/>
                </a:solidFill>
                <a:latin typeface="TYBZJL+HelveticaNeue"/>
              </a:rPr>
              <a:t> </a:t>
            </a:r>
            <a:r>
              <a:rPr lang="en-US" altLang="ja-JP" sz="2400" dirty="0">
                <a:solidFill>
                  <a:srgbClr val="FF0000"/>
                </a:solidFill>
                <a:latin typeface="TYBZJL+HelveticaNeue"/>
              </a:rPr>
              <a:t>distant</a:t>
            </a:r>
            <a:r>
              <a:rPr lang="en-US" altLang="ja-JP" sz="2400" dirty="0">
                <a:solidFill>
                  <a:srgbClr val="000000"/>
                </a:solidFill>
                <a:latin typeface="TYBZJL+HelveticaNeue"/>
              </a:rPr>
              <a:t> </a:t>
            </a:r>
            <a:r>
              <a:rPr lang="en-US" altLang="ja-JP" sz="2400" dirty="0">
                <a:solidFill>
                  <a:srgbClr val="FF0000"/>
                </a:solidFill>
                <a:latin typeface="TYBZJL+HelveticaNeue"/>
              </a:rPr>
              <a:t>obstacles</a:t>
            </a:r>
            <a:r>
              <a:rPr lang="en-US" altLang="ja-JP" sz="2400" dirty="0">
                <a:solidFill>
                  <a:srgbClr val="000000"/>
                </a:solidFill>
                <a:latin typeface="TYBZJL+HelveticaNeue"/>
              </a:rPr>
              <a:t>. </a:t>
            </a:r>
            <a:endParaRPr lang="en-US" altLang="ja-JP" sz="3200" dirty="0">
              <a:solidFill>
                <a:srgbClr val="000000"/>
              </a:solidFill>
              <a:latin typeface="TYBZJL+HelveticaNeue"/>
            </a:endParaRPr>
          </a:p>
          <a:p>
            <a:pPr marL="285750" indent="-285750">
              <a:buFontTx/>
              <a:buChar char="-"/>
            </a:pPr>
            <a:r>
              <a:rPr lang="en-US" altLang="ja-JP" sz="2400" dirty="0" smtClean="0">
                <a:solidFill>
                  <a:srgbClr val="000000"/>
                </a:solidFill>
                <a:latin typeface="TYBZJL+HelveticaNeue"/>
              </a:rPr>
              <a:t>If </a:t>
            </a:r>
            <a:r>
              <a:rPr lang="en-US" altLang="ja-JP" sz="2400" dirty="0">
                <a:solidFill>
                  <a:srgbClr val="000000"/>
                </a:solidFill>
                <a:latin typeface="TYBZJL+HelveticaNeue"/>
              </a:rPr>
              <a:t>one of these fails, have to ensure that the </a:t>
            </a:r>
            <a:r>
              <a:rPr lang="en-US" altLang="ja-JP" sz="2400" dirty="0">
                <a:solidFill>
                  <a:srgbClr val="FF0000"/>
                </a:solidFill>
                <a:latin typeface="TYBZJL+HelveticaNeue"/>
              </a:rPr>
              <a:t>safety</a:t>
            </a:r>
            <a:r>
              <a:rPr lang="en-US" altLang="ja-JP" sz="2400" dirty="0">
                <a:solidFill>
                  <a:srgbClr val="000000"/>
                </a:solidFill>
                <a:latin typeface="TYBZJL+HelveticaNeue"/>
              </a:rPr>
              <a:t> of the </a:t>
            </a:r>
            <a:r>
              <a:rPr lang="en-US" altLang="ja-JP" sz="2400" dirty="0">
                <a:solidFill>
                  <a:srgbClr val="FF0000"/>
                </a:solidFill>
                <a:latin typeface="TYBZJL+HelveticaNeue"/>
              </a:rPr>
              <a:t>car</a:t>
            </a:r>
            <a:r>
              <a:rPr lang="en-US" altLang="ja-JP" sz="2400" dirty="0">
                <a:solidFill>
                  <a:srgbClr val="000000"/>
                </a:solidFill>
                <a:latin typeface="TYBZJL+HelveticaNeue"/>
              </a:rPr>
              <a:t> </a:t>
            </a:r>
            <a:r>
              <a:rPr lang="en-US" altLang="ja-JP" sz="2400" dirty="0">
                <a:solidFill>
                  <a:srgbClr val="FF0000"/>
                </a:solidFill>
                <a:latin typeface="TYBZJL+HelveticaNeue"/>
              </a:rPr>
              <a:t>occupants</a:t>
            </a:r>
            <a:r>
              <a:rPr lang="en-US" altLang="ja-JP" sz="2400" dirty="0">
                <a:solidFill>
                  <a:srgbClr val="000000"/>
                </a:solidFill>
                <a:latin typeface="TYBZJL+HelveticaNeue"/>
              </a:rPr>
              <a:t> or the </a:t>
            </a:r>
            <a:r>
              <a:rPr lang="en-US" altLang="ja-JP" sz="2400" dirty="0">
                <a:solidFill>
                  <a:srgbClr val="FF0000"/>
                </a:solidFill>
                <a:latin typeface="TYBZJL+HelveticaNeue"/>
              </a:rPr>
              <a:t>people</a:t>
            </a:r>
            <a:r>
              <a:rPr lang="en-US" altLang="ja-JP" sz="2400" dirty="0">
                <a:solidFill>
                  <a:srgbClr val="000000"/>
                </a:solidFill>
                <a:latin typeface="TYBZJL+HelveticaNeue"/>
              </a:rPr>
              <a:t> </a:t>
            </a:r>
            <a:r>
              <a:rPr lang="en-US" altLang="ja-JP" sz="2400" dirty="0">
                <a:solidFill>
                  <a:srgbClr val="FF0000"/>
                </a:solidFill>
                <a:latin typeface="TYBZJL+HelveticaNeue"/>
              </a:rPr>
              <a:t>around</a:t>
            </a:r>
            <a:r>
              <a:rPr lang="en-US" altLang="ja-JP" sz="2400" dirty="0">
                <a:solidFill>
                  <a:srgbClr val="000000"/>
                </a:solidFill>
                <a:latin typeface="TYBZJL+HelveticaNeue"/>
              </a:rPr>
              <a:t> us is not compromised. </a:t>
            </a:r>
            <a:r>
              <a:rPr lang="ja-JP" altLang="en-US" sz="2400" dirty="0" smtClean="0">
                <a:solidFill>
                  <a:srgbClr val="000000"/>
                </a:solidFill>
                <a:latin typeface="TYBZJL+HelveticaNeue"/>
              </a:rPr>
              <a:t>（センサーが失敗する場合、周りの車や人に傷つけないように）</a:t>
            </a:r>
            <a:endParaRPr lang="ja-JP" altLang="en-US" sz="2400" dirty="0"/>
          </a:p>
        </p:txBody>
      </p:sp>
    </p:spTree>
    <p:extLst>
      <p:ext uri="{BB962C8B-B14F-4D97-AF65-F5344CB8AC3E}">
        <p14:creationId xmlns:p14="http://schemas.microsoft.com/office/powerpoint/2010/main" val="4051386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3558" y="667907"/>
            <a:ext cx="9992360" cy="930275"/>
          </a:xfrm>
          <a:prstGeom prst="rect">
            <a:avLst/>
          </a:prstGeom>
        </p:spPr>
        <p:txBody>
          <a:bodyPr vert="horz" wrap="square" lIns="0" tIns="17145" rIns="0" bIns="0" rtlCol="0">
            <a:spAutoFit/>
          </a:bodyPr>
          <a:lstStyle/>
          <a:p>
            <a:pPr marL="12700">
              <a:lnSpc>
                <a:spcPct val="100000"/>
              </a:lnSpc>
              <a:spcBef>
                <a:spcPts val="135"/>
              </a:spcBef>
            </a:pPr>
            <a:r>
              <a:rPr b="1" spc="-275" dirty="0">
                <a:latin typeface="Arial"/>
                <a:cs typeface="Arial"/>
              </a:rPr>
              <a:t>Redundant </a:t>
            </a:r>
            <a:r>
              <a:rPr b="1" spc="-380" dirty="0">
                <a:latin typeface="Arial"/>
                <a:cs typeface="Arial"/>
              </a:rPr>
              <a:t>Systems: </a:t>
            </a:r>
            <a:r>
              <a:rPr b="1" spc="345" dirty="0">
                <a:latin typeface="Arial"/>
                <a:cs typeface="Arial"/>
              </a:rPr>
              <a:t>777</a:t>
            </a:r>
            <a:r>
              <a:rPr b="1" spc="-100" dirty="0">
                <a:latin typeface="Arial"/>
                <a:cs typeface="Arial"/>
              </a:rPr>
              <a:t> </a:t>
            </a:r>
            <a:r>
              <a:rPr b="1" spc="-420" dirty="0">
                <a:latin typeface="Arial"/>
                <a:cs typeface="Arial"/>
              </a:rPr>
              <a:t>PFC</a:t>
            </a:r>
          </a:p>
        </p:txBody>
      </p:sp>
      <p:sp>
        <p:nvSpPr>
          <p:cNvPr id="3" name="object 3"/>
          <p:cNvSpPr/>
          <p:nvPr/>
        </p:nvSpPr>
        <p:spPr>
          <a:xfrm>
            <a:off x="1133379" y="2536774"/>
            <a:ext cx="10846794" cy="618536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431155" y="2332525"/>
            <a:ext cx="6281420" cy="5625465"/>
          </a:xfrm>
          <a:custGeom>
            <a:avLst/>
            <a:gdLst/>
            <a:ahLst/>
            <a:cxnLst/>
            <a:rect l="l" t="t" r="r" b="b"/>
            <a:pathLst>
              <a:path w="6281420" h="5625465">
                <a:moveTo>
                  <a:pt x="0" y="0"/>
                </a:moveTo>
                <a:lnTo>
                  <a:pt x="6280803" y="0"/>
                </a:lnTo>
                <a:lnTo>
                  <a:pt x="6280803" y="5625436"/>
                </a:lnTo>
                <a:lnTo>
                  <a:pt x="0" y="5625436"/>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315375" y="1958736"/>
            <a:ext cx="9043760" cy="575387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正方形/長方形 5"/>
          <p:cNvSpPr/>
          <p:nvPr/>
        </p:nvSpPr>
        <p:spPr>
          <a:xfrm>
            <a:off x="0" y="8626475"/>
            <a:ext cx="20104100" cy="2677656"/>
          </a:xfrm>
          <a:prstGeom prst="rect">
            <a:avLst/>
          </a:prstGeom>
        </p:spPr>
        <p:txBody>
          <a:bodyPr wrap="square">
            <a:spAutoFit/>
          </a:bodyPr>
          <a:lstStyle/>
          <a:p>
            <a:pPr marL="285750" indent="-285750">
              <a:buFontTx/>
              <a:buChar char="-"/>
            </a:pPr>
            <a:r>
              <a:rPr lang="en-US" altLang="ja-JP" sz="2400" dirty="0" smtClean="0">
                <a:solidFill>
                  <a:srgbClr val="000000"/>
                </a:solidFill>
                <a:latin typeface="TYBZJL+HelveticaNeue"/>
              </a:rPr>
              <a:t>The </a:t>
            </a:r>
            <a:r>
              <a:rPr lang="en-US" altLang="ja-JP" sz="2400" dirty="0">
                <a:solidFill>
                  <a:srgbClr val="000000"/>
                </a:solidFill>
                <a:latin typeface="TYBZJL+HelveticaNeue"/>
              </a:rPr>
              <a:t>777 operates on a </a:t>
            </a:r>
            <a:r>
              <a:rPr lang="en-US" altLang="ja-JP" sz="2400" dirty="0">
                <a:solidFill>
                  <a:srgbClr val="FF0000"/>
                </a:solidFill>
                <a:latin typeface="TYBZJL+HelveticaNeue"/>
              </a:rPr>
              <a:t>triple</a:t>
            </a:r>
            <a:r>
              <a:rPr lang="en-US" altLang="ja-JP" sz="2400" dirty="0">
                <a:solidFill>
                  <a:srgbClr val="000000"/>
                </a:solidFill>
                <a:latin typeface="TYBZJL+HelveticaNeue"/>
              </a:rPr>
              <a:t> </a:t>
            </a:r>
            <a:r>
              <a:rPr lang="en-US" altLang="ja-JP" sz="2400" dirty="0" smtClean="0">
                <a:solidFill>
                  <a:srgbClr val="FF0000"/>
                </a:solidFill>
                <a:latin typeface="TYBZJL+HelveticaNeue"/>
              </a:rPr>
              <a:t>redundancy</a:t>
            </a:r>
            <a:r>
              <a:rPr lang="ja-JP" altLang="en-US" sz="2400" dirty="0" smtClean="0">
                <a:solidFill>
                  <a:srgbClr val="FF0000"/>
                </a:solidFill>
                <a:latin typeface="TYBZJL+HelveticaNeue"/>
              </a:rPr>
              <a:t>（冗長「じょうちょう」化）</a:t>
            </a:r>
            <a:r>
              <a:rPr lang="en-US" altLang="ja-JP" sz="2400" dirty="0" smtClean="0">
                <a:solidFill>
                  <a:srgbClr val="000000"/>
                </a:solidFill>
                <a:latin typeface="TYBZJL+HelveticaNeue"/>
              </a:rPr>
              <a:t> </a:t>
            </a:r>
            <a:r>
              <a:rPr lang="en-US" altLang="ja-JP" sz="2400" dirty="0">
                <a:solidFill>
                  <a:srgbClr val="000000"/>
                </a:solidFill>
                <a:latin typeface="TYBZJL+HelveticaNeue"/>
              </a:rPr>
              <a:t>principle. </a:t>
            </a:r>
            <a:endParaRPr lang="en-US" altLang="ja-JP" sz="3200" dirty="0">
              <a:solidFill>
                <a:srgbClr val="000000"/>
              </a:solidFill>
              <a:latin typeface="TYBZJL+HelveticaNeue"/>
            </a:endParaRPr>
          </a:p>
          <a:p>
            <a:pPr marL="285750" indent="-285750">
              <a:buFontTx/>
              <a:buChar char="-"/>
            </a:pPr>
            <a:r>
              <a:rPr lang="en-US" altLang="ja-JP" sz="2400" dirty="0" smtClean="0">
                <a:solidFill>
                  <a:srgbClr val="000000"/>
                </a:solidFill>
                <a:latin typeface="TYBZJL+HelveticaNeue"/>
              </a:rPr>
              <a:t>All </a:t>
            </a:r>
            <a:r>
              <a:rPr lang="en-US" altLang="ja-JP" sz="2400" dirty="0">
                <a:solidFill>
                  <a:srgbClr val="000000"/>
                </a:solidFill>
                <a:latin typeface="TYBZJL+HelveticaNeue"/>
              </a:rPr>
              <a:t>major systems, including the flight computer, have two backups, each with </a:t>
            </a:r>
            <a:r>
              <a:rPr lang="en-US" altLang="ja-JP" sz="2400" dirty="0">
                <a:solidFill>
                  <a:srgbClr val="FF0000"/>
                </a:solidFill>
                <a:latin typeface="TYBZJL+HelveticaNeue"/>
              </a:rPr>
              <a:t>independent</a:t>
            </a:r>
            <a:r>
              <a:rPr lang="en-US" altLang="ja-JP" sz="2400" dirty="0">
                <a:solidFill>
                  <a:srgbClr val="000000"/>
                </a:solidFill>
                <a:latin typeface="TYBZJL+HelveticaNeue"/>
              </a:rPr>
              <a:t> </a:t>
            </a:r>
            <a:r>
              <a:rPr lang="en-US" altLang="ja-JP" sz="2400" dirty="0">
                <a:solidFill>
                  <a:srgbClr val="FF0000"/>
                </a:solidFill>
                <a:latin typeface="TYBZJL+HelveticaNeue"/>
              </a:rPr>
              <a:t>power</a:t>
            </a:r>
            <a:r>
              <a:rPr lang="en-US" altLang="ja-JP" sz="2400" dirty="0">
                <a:solidFill>
                  <a:srgbClr val="000000"/>
                </a:solidFill>
                <a:latin typeface="TYBZJL+HelveticaNeue"/>
              </a:rPr>
              <a:t> and </a:t>
            </a:r>
            <a:r>
              <a:rPr lang="en-US" altLang="ja-JP" sz="2400" dirty="0">
                <a:solidFill>
                  <a:srgbClr val="FF0000"/>
                </a:solidFill>
                <a:latin typeface="TYBZJL+HelveticaNeue"/>
              </a:rPr>
              <a:t>separate</a:t>
            </a:r>
            <a:r>
              <a:rPr lang="en-US" altLang="ja-JP" sz="2400" dirty="0">
                <a:solidFill>
                  <a:srgbClr val="000000"/>
                </a:solidFill>
                <a:latin typeface="TYBZJL+HelveticaNeue"/>
              </a:rPr>
              <a:t> </a:t>
            </a:r>
            <a:r>
              <a:rPr lang="en-US" altLang="ja-JP" sz="2400" dirty="0">
                <a:solidFill>
                  <a:srgbClr val="FF0000"/>
                </a:solidFill>
                <a:latin typeface="TYBZJL+HelveticaNeue"/>
              </a:rPr>
              <a:t>programming</a:t>
            </a:r>
            <a:r>
              <a:rPr lang="en-US" altLang="ja-JP" sz="2400" dirty="0">
                <a:solidFill>
                  <a:srgbClr val="000000"/>
                </a:solidFill>
                <a:latin typeface="TYBZJL+HelveticaNeue"/>
              </a:rPr>
              <a:t> and </a:t>
            </a:r>
            <a:r>
              <a:rPr lang="en-US" altLang="ja-JP" sz="2400" dirty="0">
                <a:solidFill>
                  <a:srgbClr val="FF0000"/>
                </a:solidFill>
                <a:latin typeface="TYBZJL+HelveticaNeue"/>
              </a:rPr>
              <a:t>specifications</a:t>
            </a:r>
            <a:r>
              <a:rPr lang="en-US" altLang="ja-JP" sz="2400" dirty="0">
                <a:solidFill>
                  <a:srgbClr val="000000"/>
                </a:solidFill>
                <a:latin typeface="TYBZJL+HelveticaNeue"/>
              </a:rPr>
              <a:t>. </a:t>
            </a:r>
            <a:endParaRPr lang="en-US" altLang="ja-JP" sz="3200" dirty="0">
              <a:solidFill>
                <a:srgbClr val="000000"/>
              </a:solidFill>
              <a:latin typeface="TYBZJL+HelveticaNeue"/>
            </a:endParaRPr>
          </a:p>
          <a:p>
            <a:pPr marL="742950" lvl="1" indent="-285750">
              <a:buFontTx/>
              <a:buChar char="-"/>
            </a:pPr>
            <a:r>
              <a:rPr lang="en-US" altLang="ja-JP" sz="2400" dirty="0" smtClean="0">
                <a:solidFill>
                  <a:srgbClr val="000000"/>
                </a:solidFill>
                <a:latin typeface="TYBZJL+HelveticaNeue"/>
              </a:rPr>
              <a:t>separate </a:t>
            </a:r>
            <a:r>
              <a:rPr lang="en-US" altLang="ja-JP" sz="2400" dirty="0">
                <a:solidFill>
                  <a:srgbClr val="000000"/>
                </a:solidFill>
                <a:latin typeface="TYBZJL+HelveticaNeue"/>
              </a:rPr>
              <a:t>programming</a:t>
            </a:r>
            <a:r>
              <a:rPr lang="ja-JP" altLang="en-US" sz="2400" dirty="0">
                <a:solidFill>
                  <a:srgbClr val="000000"/>
                </a:solidFill>
                <a:latin typeface="TYBZJL+HelveticaNeue"/>
              </a:rPr>
              <a:t>はちょっとすごい。同じバグを防げるのは分かっているが。どう⾔</a:t>
            </a:r>
            <a:r>
              <a:rPr lang="ja-JP" altLang="en-US" sz="2400" dirty="0" err="1" smtClean="0">
                <a:solidFill>
                  <a:srgbClr val="000000"/>
                </a:solidFill>
                <a:latin typeface="TYBZJL+HelveticaNeue"/>
              </a:rPr>
              <a:t>う</a:t>
            </a:r>
            <a:r>
              <a:rPr lang="ja-JP" altLang="en-US" sz="2400" dirty="0" smtClean="0">
                <a:solidFill>
                  <a:srgbClr val="000000"/>
                </a:solidFill>
                <a:latin typeface="TYBZJL+HelveticaNeue"/>
              </a:rPr>
              <a:t>意味</a:t>
            </a:r>
            <a:r>
              <a:rPr lang="ja-JP" altLang="en-US" sz="2400" dirty="0">
                <a:solidFill>
                  <a:srgbClr val="000000"/>
                </a:solidFill>
                <a:latin typeface="TYBZJL+HelveticaNeue"/>
              </a:rPr>
              <a:t>？下の説明によると、</a:t>
            </a:r>
            <a:r>
              <a:rPr lang="en-US" altLang="ja-JP" sz="2400" dirty="0">
                <a:solidFill>
                  <a:srgbClr val="000000"/>
                </a:solidFill>
                <a:latin typeface="TYBZJL+HelveticaNeue"/>
              </a:rPr>
              <a:t>hardware</a:t>
            </a:r>
            <a:r>
              <a:rPr lang="ja-JP" altLang="en-US" sz="2400" dirty="0">
                <a:solidFill>
                  <a:srgbClr val="000000"/>
                </a:solidFill>
                <a:latin typeface="TYBZJL+HelveticaNeue"/>
              </a:rPr>
              <a:t>のみ</a:t>
            </a:r>
            <a:r>
              <a:rPr lang="en-US" altLang="ja-JP" sz="2400" dirty="0">
                <a:solidFill>
                  <a:srgbClr val="000000"/>
                </a:solidFill>
                <a:latin typeface="TYBZJL+HelveticaNeue"/>
              </a:rPr>
              <a:t>separate</a:t>
            </a:r>
            <a:r>
              <a:rPr lang="ja-JP" altLang="en-US" sz="2400" dirty="0">
                <a:solidFill>
                  <a:srgbClr val="000000"/>
                </a:solidFill>
                <a:latin typeface="TYBZJL+HelveticaNeue"/>
              </a:rPr>
              <a:t>されるらしい。つまり</a:t>
            </a:r>
            <a:r>
              <a:rPr lang="en-US" altLang="ja-JP" sz="2400" dirty="0">
                <a:solidFill>
                  <a:srgbClr val="000000"/>
                </a:solidFill>
                <a:latin typeface="TYBZJL+HelveticaNeue"/>
              </a:rPr>
              <a:t>software</a:t>
            </a:r>
            <a:r>
              <a:rPr lang="ja-JP" altLang="en-US" sz="2400" dirty="0">
                <a:solidFill>
                  <a:srgbClr val="000000"/>
                </a:solidFill>
                <a:latin typeface="TYBZJL+HelveticaNeue"/>
              </a:rPr>
              <a:t>は同じ？で は</a:t>
            </a:r>
            <a:r>
              <a:rPr lang="en-US" altLang="ja-JP" sz="2400" dirty="0">
                <a:solidFill>
                  <a:srgbClr val="000000"/>
                </a:solidFill>
                <a:latin typeface="TYBZJL+HelveticaNeue"/>
              </a:rPr>
              <a:t>software</a:t>
            </a:r>
            <a:r>
              <a:rPr lang="ja-JP" altLang="en-US" sz="2400" dirty="0">
                <a:solidFill>
                  <a:srgbClr val="000000"/>
                </a:solidFill>
                <a:latin typeface="TYBZJL+HelveticaNeue"/>
              </a:rPr>
              <a:t>のバグが発⽣したら、ヤバイ。多分これはそもそも許されないこと。 </a:t>
            </a:r>
            <a:endParaRPr lang="en-US" altLang="ja-JP" sz="3200" dirty="0">
              <a:solidFill>
                <a:srgbClr val="000000"/>
              </a:solidFill>
              <a:latin typeface="TYBZJL+HelveticaNeue"/>
            </a:endParaRPr>
          </a:p>
          <a:p>
            <a:pPr marL="285750" indent="-285750">
              <a:buFontTx/>
              <a:buChar char="-"/>
            </a:pPr>
            <a:r>
              <a:rPr lang="en-US" altLang="ja-JP" sz="2400" dirty="0" smtClean="0">
                <a:solidFill>
                  <a:srgbClr val="000000"/>
                </a:solidFill>
                <a:latin typeface="TYBZJL+HelveticaNeue"/>
              </a:rPr>
              <a:t>Each </a:t>
            </a:r>
            <a:r>
              <a:rPr lang="en-US" altLang="ja-JP" sz="2400" dirty="0">
                <a:solidFill>
                  <a:srgbClr val="000000"/>
                </a:solidFill>
                <a:latin typeface="TYBZJL+HelveticaNeue"/>
              </a:rPr>
              <a:t>of the flight computers has a </a:t>
            </a:r>
            <a:r>
              <a:rPr lang="en-US" altLang="ja-JP" sz="2400" dirty="0">
                <a:solidFill>
                  <a:srgbClr val="FF0000"/>
                </a:solidFill>
                <a:latin typeface="TYBZJL+HelveticaNeue"/>
              </a:rPr>
              <a:t>di</a:t>
            </a:r>
            <a:r>
              <a:rPr lang="en-US" altLang="ja-JP" sz="2400" dirty="0">
                <a:solidFill>
                  <a:srgbClr val="FF0000"/>
                </a:solidFill>
                <a:latin typeface="VJDZSX+HelveticaNeue"/>
              </a:rPr>
              <a:t>ff</a:t>
            </a:r>
            <a:r>
              <a:rPr lang="en-US" altLang="ja-JP" sz="2400" dirty="0">
                <a:solidFill>
                  <a:srgbClr val="FF0000"/>
                </a:solidFill>
                <a:latin typeface="TYBZJL+HelveticaNeue"/>
              </a:rPr>
              <a:t>erent</a:t>
            </a:r>
            <a:r>
              <a:rPr lang="en-US" altLang="ja-JP" sz="2400" dirty="0">
                <a:solidFill>
                  <a:srgbClr val="000000"/>
                </a:solidFill>
                <a:latin typeface="TYBZJL+HelveticaNeue"/>
              </a:rPr>
              <a:t> </a:t>
            </a:r>
            <a:r>
              <a:rPr lang="en-US" altLang="ja-JP" sz="2400" dirty="0">
                <a:solidFill>
                  <a:srgbClr val="FF0000"/>
                </a:solidFill>
                <a:latin typeface="TYBZJL+HelveticaNeue"/>
              </a:rPr>
              <a:t>processor</a:t>
            </a:r>
            <a:r>
              <a:rPr lang="en-US" altLang="ja-JP" sz="2400" dirty="0">
                <a:solidFill>
                  <a:srgbClr val="000000"/>
                </a:solidFill>
                <a:latin typeface="TYBZJL+HelveticaNeue"/>
              </a:rPr>
              <a:t> to ensure that a bug in the architecture itself doesn’t a</a:t>
            </a:r>
            <a:r>
              <a:rPr lang="en-US" altLang="ja-JP" sz="2400" dirty="0">
                <a:solidFill>
                  <a:srgbClr val="000000"/>
                </a:solidFill>
                <a:latin typeface="VJDZSX+HelveticaNeue"/>
              </a:rPr>
              <a:t>ff</a:t>
            </a:r>
            <a:r>
              <a:rPr lang="en-US" altLang="ja-JP" sz="2400" dirty="0">
                <a:solidFill>
                  <a:srgbClr val="000000"/>
                </a:solidFill>
                <a:latin typeface="TYBZJL+HelveticaNeue"/>
              </a:rPr>
              <a:t>ect all three computers</a:t>
            </a:r>
            <a:r>
              <a:rPr lang="en-US" altLang="ja-JP" sz="2400" dirty="0" smtClean="0">
                <a:solidFill>
                  <a:srgbClr val="000000"/>
                </a:solidFill>
                <a:latin typeface="TYBZJL+HelveticaNeue"/>
              </a:rPr>
              <a:t>.</a:t>
            </a:r>
            <a:endParaRPr lang="en-US" altLang="ja-JP" sz="3200" dirty="0">
              <a:solidFill>
                <a:srgbClr val="000000"/>
              </a:solidFill>
              <a:latin typeface="TYBZJL+HelveticaNeue"/>
            </a:endParaRPr>
          </a:p>
          <a:p>
            <a:pPr marL="742950" lvl="1" indent="-285750">
              <a:buFontTx/>
              <a:buChar char="-"/>
            </a:pPr>
            <a:r>
              <a:rPr lang="ja-JP" altLang="en-US" sz="2400" dirty="0" smtClean="0">
                <a:solidFill>
                  <a:srgbClr val="000000"/>
                </a:solidFill>
                <a:latin typeface="TYBZJL+HelveticaNeue"/>
              </a:rPr>
              <a:t>例えば</a:t>
            </a:r>
            <a:r>
              <a:rPr lang="en-US" altLang="ja-JP" sz="2400" dirty="0">
                <a:solidFill>
                  <a:srgbClr val="000000"/>
                </a:solidFill>
                <a:latin typeface="TYBZJL+HelveticaNeue"/>
              </a:rPr>
              <a:t>processor</a:t>
            </a:r>
            <a:r>
              <a:rPr lang="ja-JP" altLang="en-US" sz="2400" dirty="0">
                <a:solidFill>
                  <a:srgbClr val="000000"/>
                </a:solidFill>
                <a:latin typeface="TYBZJL+HelveticaNeue"/>
              </a:rPr>
              <a:t>はそれぞれ</a:t>
            </a:r>
            <a:r>
              <a:rPr lang="en-US" altLang="ja-JP" sz="2400" dirty="0">
                <a:solidFill>
                  <a:srgbClr val="000000"/>
                </a:solidFill>
                <a:latin typeface="TYBZJL+HelveticaNeue"/>
              </a:rPr>
              <a:t>micro-processor </a:t>
            </a:r>
            <a:r>
              <a:rPr lang="en-US" altLang="ja-JP" sz="2400" dirty="0">
                <a:solidFill>
                  <a:srgbClr val="FF0000"/>
                </a:solidFill>
                <a:latin typeface="TYBZJL+HelveticaNeue"/>
              </a:rPr>
              <a:t>AMD</a:t>
            </a:r>
            <a:r>
              <a:rPr lang="en-US" altLang="ja-JP" sz="2400" dirty="0">
                <a:solidFill>
                  <a:srgbClr val="000000"/>
                </a:solidFill>
                <a:latin typeface="TYBZJL+HelveticaNeue"/>
              </a:rPr>
              <a:t> 29050, </a:t>
            </a:r>
            <a:r>
              <a:rPr lang="en-US" altLang="ja-JP" sz="2400" dirty="0" smtClean="0">
                <a:solidFill>
                  <a:srgbClr val="FF0000"/>
                </a:solidFill>
                <a:latin typeface="TYBZJL+HelveticaNeue"/>
              </a:rPr>
              <a:t>MOTOROLA(</a:t>
            </a:r>
            <a:r>
              <a:rPr lang="ja-JP" altLang="en-US" sz="2400" dirty="0" smtClean="0">
                <a:solidFill>
                  <a:srgbClr val="FF0000"/>
                </a:solidFill>
                <a:latin typeface="TYBZJL+HelveticaNeue"/>
              </a:rPr>
              <a:t>モトローラ</a:t>
            </a:r>
            <a:r>
              <a:rPr lang="en-US" altLang="ja-JP" sz="2400" dirty="0" smtClean="0">
                <a:solidFill>
                  <a:srgbClr val="FF0000"/>
                </a:solidFill>
                <a:latin typeface="TYBZJL+HelveticaNeue"/>
              </a:rPr>
              <a:t>)</a:t>
            </a:r>
            <a:r>
              <a:rPr lang="en-US" altLang="ja-JP" sz="2400" dirty="0" smtClean="0">
                <a:solidFill>
                  <a:srgbClr val="000000"/>
                </a:solidFill>
                <a:latin typeface="TYBZJL+HelveticaNeue"/>
              </a:rPr>
              <a:t> </a:t>
            </a:r>
            <a:r>
              <a:rPr lang="en-US" altLang="ja-JP" sz="2400" dirty="0">
                <a:solidFill>
                  <a:srgbClr val="000000"/>
                </a:solidFill>
                <a:latin typeface="TYBZJL+HelveticaNeue"/>
              </a:rPr>
              <a:t>68040, </a:t>
            </a:r>
            <a:r>
              <a:rPr lang="en-US" altLang="ja-JP" sz="2400" dirty="0" smtClean="0">
                <a:solidFill>
                  <a:srgbClr val="FF0000"/>
                </a:solidFill>
                <a:latin typeface="TYBZJL+HelveticaNeue"/>
              </a:rPr>
              <a:t>INTEL(</a:t>
            </a:r>
            <a:r>
              <a:rPr lang="ja-JP" altLang="en-US" sz="2400" dirty="0" smtClean="0">
                <a:solidFill>
                  <a:srgbClr val="FF0000"/>
                </a:solidFill>
                <a:latin typeface="TYBZJL+HelveticaNeue"/>
              </a:rPr>
              <a:t>インテル</a:t>
            </a:r>
            <a:r>
              <a:rPr lang="en-US" altLang="ja-JP" sz="2400" dirty="0" smtClean="0">
                <a:solidFill>
                  <a:srgbClr val="FF0000"/>
                </a:solidFill>
                <a:latin typeface="TYBZJL+HelveticaNeue"/>
              </a:rPr>
              <a:t>)</a:t>
            </a:r>
            <a:r>
              <a:rPr lang="en-US" altLang="ja-JP" sz="2400" dirty="0" smtClean="0">
                <a:solidFill>
                  <a:srgbClr val="000000"/>
                </a:solidFill>
                <a:latin typeface="TYBZJL+HelveticaNeue"/>
              </a:rPr>
              <a:t> </a:t>
            </a:r>
            <a:r>
              <a:rPr lang="en-US" altLang="ja-JP" sz="2400" dirty="0">
                <a:solidFill>
                  <a:srgbClr val="000000"/>
                </a:solidFill>
                <a:latin typeface="TYBZJL+HelveticaNeue"/>
              </a:rPr>
              <a:t>80486. </a:t>
            </a:r>
            <a:endParaRPr lang="en-US" altLang="ja-JP" sz="3200" dirty="0">
              <a:solidFill>
                <a:srgbClr val="000000"/>
              </a:solidFill>
              <a:latin typeface="TYBZJL+HelveticaNeue"/>
            </a:endParaRPr>
          </a:p>
          <a:p>
            <a:pPr marL="285750" indent="-285750">
              <a:buFontTx/>
              <a:buChar char="-"/>
            </a:pPr>
            <a:r>
              <a:rPr lang="en-US" altLang="ja-JP" sz="2400" dirty="0" smtClean="0">
                <a:solidFill>
                  <a:srgbClr val="000000"/>
                </a:solidFill>
                <a:latin typeface="TYBZJL+HelveticaNeue"/>
              </a:rPr>
              <a:t>If </a:t>
            </a:r>
            <a:r>
              <a:rPr lang="en-US" altLang="ja-JP" sz="2400" dirty="0">
                <a:solidFill>
                  <a:srgbClr val="000000"/>
                </a:solidFill>
                <a:latin typeface="TYBZJL+HelveticaNeue"/>
              </a:rPr>
              <a:t>one of the computers fails or malfunctions, the 777 uses a </a:t>
            </a:r>
            <a:r>
              <a:rPr lang="en-US" altLang="ja-JP" sz="2400" dirty="0" smtClean="0">
                <a:solidFill>
                  <a:srgbClr val="000000"/>
                </a:solidFill>
                <a:latin typeface="TYBZJL+HelveticaNeue"/>
              </a:rPr>
              <a:t>consensus</a:t>
            </a:r>
            <a:r>
              <a:rPr lang="ja-JP" altLang="en-US" sz="2400" dirty="0" smtClean="0">
                <a:solidFill>
                  <a:srgbClr val="000000"/>
                </a:solidFill>
                <a:latin typeface="TYBZJL+HelveticaNeue"/>
              </a:rPr>
              <a:t>（コンセンサス、合意）</a:t>
            </a:r>
            <a:r>
              <a:rPr lang="en-US" altLang="ja-JP" sz="2400" dirty="0" smtClean="0">
                <a:solidFill>
                  <a:srgbClr val="000000"/>
                </a:solidFill>
                <a:latin typeface="TYBZJL+HelveticaNeue"/>
              </a:rPr>
              <a:t> </a:t>
            </a:r>
            <a:r>
              <a:rPr lang="en-US" altLang="ja-JP" sz="2400" dirty="0">
                <a:solidFill>
                  <a:srgbClr val="000000"/>
                </a:solidFill>
                <a:latin typeface="TYBZJL+HelveticaNeue"/>
              </a:rPr>
              <a:t>algorithm to </a:t>
            </a:r>
            <a:r>
              <a:rPr lang="en-US" altLang="ja-JP" sz="2400" dirty="0" smtClean="0">
                <a:solidFill>
                  <a:srgbClr val="FF0000"/>
                </a:solidFill>
                <a:latin typeface="TYBZJL+HelveticaNeue"/>
              </a:rPr>
              <a:t>seamlessly</a:t>
            </a:r>
            <a:r>
              <a:rPr lang="ja-JP" altLang="en-US" sz="2400" dirty="0" smtClean="0">
                <a:solidFill>
                  <a:srgbClr val="FF0000"/>
                </a:solidFill>
                <a:latin typeface="TYBZJL+HelveticaNeue"/>
              </a:rPr>
              <a:t>（継ぎ目なく）</a:t>
            </a:r>
            <a:r>
              <a:rPr lang="en-US" altLang="ja-JP" sz="2400" dirty="0" smtClean="0">
                <a:solidFill>
                  <a:srgbClr val="000000"/>
                </a:solidFill>
                <a:latin typeface="TYBZJL+HelveticaNeue"/>
              </a:rPr>
              <a:t> </a:t>
            </a:r>
            <a:r>
              <a:rPr lang="en-US" altLang="ja-JP" sz="2400" dirty="0">
                <a:solidFill>
                  <a:srgbClr val="FF0000"/>
                </a:solidFill>
                <a:latin typeface="TYBZJL+HelveticaNeue"/>
              </a:rPr>
              <a:t>switch</a:t>
            </a:r>
            <a:r>
              <a:rPr lang="en-US" altLang="ja-JP" sz="2400" dirty="0">
                <a:solidFill>
                  <a:srgbClr val="000000"/>
                </a:solidFill>
                <a:latin typeface="TYBZJL+HelveticaNeue"/>
              </a:rPr>
              <a:t> to another one. </a:t>
            </a:r>
            <a:endParaRPr lang="ja-JP" altLang="en-US" sz="2400" dirty="0"/>
          </a:p>
        </p:txBody>
      </p:sp>
    </p:spTree>
    <p:extLst>
      <p:ext uri="{BB962C8B-B14F-4D97-AF65-F5344CB8AC3E}">
        <p14:creationId xmlns:p14="http://schemas.microsoft.com/office/powerpoint/2010/main" val="4164827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35007" y="2073235"/>
            <a:ext cx="12722125" cy="716208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793558" y="667907"/>
            <a:ext cx="12403455" cy="930275"/>
          </a:xfrm>
          <a:prstGeom prst="rect">
            <a:avLst/>
          </a:prstGeom>
        </p:spPr>
        <p:txBody>
          <a:bodyPr vert="horz" wrap="square" lIns="0" tIns="17145" rIns="0" bIns="0" rtlCol="0">
            <a:spAutoFit/>
          </a:bodyPr>
          <a:lstStyle/>
          <a:p>
            <a:pPr marL="12700">
              <a:lnSpc>
                <a:spcPct val="100000"/>
              </a:lnSpc>
              <a:spcBef>
                <a:spcPts val="135"/>
              </a:spcBef>
            </a:pPr>
            <a:r>
              <a:rPr b="1" spc="-345" dirty="0">
                <a:latin typeface="Arial"/>
                <a:cs typeface="Arial"/>
              </a:rPr>
              <a:t>Redundancy </a:t>
            </a:r>
            <a:r>
              <a:rPr b="1" spc="-320" dirty="0">
                <a:latin typeface="Arial"/>
                <a:cs typeface="Arial"/>
              </a:rPr>
              <a:t>is </a:t>
            </a:r>
            <a:r>
              <a:rPr b="1" spc="-270" dirty="0">
                <a:latin typeface="Arial"/>
                <a:cs typeface="Arial"/>
              </a:rPr>
              <a:t>Crucial </a:t>
            </a:r>
            <a:r>
              <a:rPr b="1" spc="-335" dirty="0">
                <a:latin typeface="Arial"/>
                <a:cs typeface="Arial"/>
              </a:rPr>
              <a:t>|</a:t>
            </a:r>
            <a:r>
              <a:rPr b="1" spc="-670" dirty="0">
                <a:latin typeface="Arial"/>
                <a:cs typeface="Arial"/>
              </a:rPr>
              <a:t> </a:t>
            </a:r>
            <a:r>
              <a:rPr spc="-150" dirty="0"/>
              <a:t>Lane </a:t>
            </a:r>
            <a:r>
              <a:rPr spc="-80" dirty="0"/>
              <a:t>keeping</a:t>
            </a:r>
          </a:p>
        </p:txBody>
      </p:sp>
      <p:sp>
        <p:nvSpPr>
          <p:cNvPr id="4" name="object 4"/>
          <p:cNvSpPr txBox="1"/>
          <p:nvPr/>
        </p:nvSpPr>
        <p:spPr>
          <a:xfrm>
            <a:off x="4981912" y="9484393"/>
            <a:ext cx="6784975" cy="40259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1" sz="2450" b="0" i="1" u="heavy" strike="noStrike" kern="1200" cap="none" spc="-25" normalizeH="0" baseline="0" noProof="0" dirty="0">
                <a:ln>
                  <a:noFill/>
                </a:ln>
                <a:solidFill>
                  <a:prstClr val="black"/>
                </a:solidFill>
                <a:effectLst/>
                <a:uLnTx/>
                <a:uFill>
                  <a:solidFill>
                    <a:srgbClr val="000000"/>
                  </a:solidFill>
                </a:uFill>
                <a:latin typeface="Arial"/>
                <a:ea typeface="+mn-ea"/>
                <a:cs typeface="Arial"/>
                <a:hlinkClick r:id="rId3"/>
              </a:rPr>
              <a:t>https://ww</a:t>
            </a:r>
            <a:r>
              <a:rPr kumimoji="1" sz="2450" b="0" i="1" u="heavy" strike="noStrike" kern="1200" cap="none" spc="-25" normalizeH="0" baseline="0" noProof="0" dirty="0">
                <a:ln>
                  <a:noFill/>
                </a:ln>
                <a:solidFill>
                  <a:prstClr val="black"/>
                </a:solidFill>
                <a:effectLst/>
                <a:uLnTx/>
                <a:uFill>
                  <a:solidFill>
                    <a:srgbClr val="000000"/>
                  </a:solidFill>
                </a:uFill>
                <a:latin typeface="Arial"/>
                <a:ea typeface="+mn-ea"/>
                <a:cs typeface="Arial"/>
              </a:rPr>
              <a:t>w</a:t>
            </a:r>
            <a:r>
              <a:rPr kumimoji="1" sz="2450" b="0" i="1" u="heavy" strike="noStrike" kern="1200" cap="none" spc="-25" normalizeH="0" baseline="0" noProof="0" dirty="0">
                <a:ln>
                  <a:noFill/>
                </a:ln>
                <a:solidFill>
                  <a:prstClr val="black"/>
                </a:solidFill>
                <a:effectLst/>
                <a:uLnTx/>
                <a:uFill>
                  <a:solidFill>
                    <a:srgbClr val="000000"/>
                  </a:solidFill>
                </a:uFill>
                <a:latin typeface="Arial"/>
                <a:ea typeface="+mn-ea"/>
                <a:cs typeface="Arial"/>
                <a:hlinkClick r:id="rId3"/>
              </a:rPr>
              <a:t>.youtube.com/watch?v=6QCF8tVqM3I</a:t>
            </a:r>
            <a:endParaRPr kumimoji="1" sz="245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4163014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2753" y="584140"/>
            <a:ext cx="12839700" cy="930275"/>
          </a:xfrm>
          <a:prstGeom prst="rect">
            <a:avLst/>
          </a:prstGeom>
        </p:spPr>
        <p:txBody>
          <a:bodyPr vert="horz" wrap="square" lIns="0" tIns="17145" rIns="0" bIns="0" rtlCol="0">
            <a:spAutoFit/>
          </a:bodyPr>
          <a:lstStyle/>
          <a:p>
            <a:pPr marL="12700">
              <a:lnSpc>
                <a:spcPct val="100000"/>
              </a:lnSpc>
              <a:spcBef>
                <a:spcPts val="135"/>
              </a:spcBef>
            </a:pPr>
            <a:r>
              <a:rPr b="1" spc="-145" dirty="0">
                <a:latin typeface="Trebuchet MS"/>
                <a:cs typeface="Trebuchet MS"/>
              </a:rPr>
              <a:t>State Estimation </a:t>
            </a:r>
            <a:r>
              <a:rPr b="1" spc="-335" dirty="0">
                <a:latin typeface="Trebuchet MS"/>
                <a:cs typeface="Trebuchet MS"/>
              </a:rPr>
              <a:t>with </a:t>
            </a:r>
            <a:r>
              <a:rPr b="1" spc="-110" dirty="0">
                <a:latin typeface="Trebuchet MS"/>
                <a:cs typeface="Trebuchet MS"/>
              </a:rPr>
              <a:t>Multiple</a:t>
            </a:r>
            <a:r>
              <a:rPr b="1" spc="730" dirty="0">
                <a:latin typeface="Trebuchet MS"/>
                <a:cs typeface="Trebuchet MS"/>
              </a:rPr>
              <a:t> </a:t>
            </a:r>
            <a:r>
              <a:rPr b="1" spc="-105" dirty="0">
                <a:latin typeface="Trebuchet MS"/>
                <a:cs typeface="Trebuchet MS"/>
              </a:rPr>
              <a:t>Sensors</a:t>
            </a:r>
          </a:p>
        </p:txBody>
      </p:sp>
      <p:sp>
        <p:nvSpPr>
          <p:cNvPr id="3" name="object 3"/>
          <p:cNvSpPr txBox="1"/>
          <p:nvPr/>
        </p:nvSpPr>
        <p:spPr>
          <a:xfrm>
            <a:off x="1411340" y="2308349"/>
            <a:ext cx="13505180" cy="3380740"/>
          </a:xfrm>
          <a:prstGeom prst="rect">
            <a:avLst/>
          </a:prstGeom>
        </p:spPr>
        <p:txBody>
          <a:bodyPr vert="horz" wrap="square" lIns="0" tIns="15875" rIns="0" bIns="0" rtlCol="0">
            <a:spAutoFit/>
          </a:bodyPr>
          <a:lstStyle/>
          <a:p>
            <a:pPr marL="452120" marR="202565" indent="-440055">
              <a:lnSpc>
                <a:spcPct val="100000"/>
              </a:lnSpc>
              <a:spcBef>
                <a:spcPts val="125"/>
              </a:spcBef>
              <a:buSzPct val="125757"/>
              <a:buChar char="•"/>
              <a:tabLst>
                <a:tab pos="452755" algn="l"/>
              </a:tabLst>
            </a:pPr>
            <a:r>
              <a:rPr sz="3300" spc="-114" dirty="0">
                <a:solidFill>
                  <a:srgbClr val="002A5C"/>
                </a:solidFill>
                <a:latin typeface="Lucida Sans"/>
                <a:cs typeface="Lucida Sans"/>
              </a:rPr>
              <a:t>Self-driving </a:t>
            </a:r>
            <a:r>
              <a:rPr sz="3300" spc="-135" dirty="0">
                <a:solidFill>
                  <a:srgbClr val="002A5C"/>
                </a:solidFill>
                <a:latin typeface="Lucida Sans"/>
                <a:cs typeface="Lucida Sans"/>
              </a:rPr>
              <a:t>vehicles </a:t>
            </a:r>
            <a:r>
              <a:rPr sz="3300" spc="-175" dirty="0">
                <a:solidFill>
                  <a:srgbClr val="002A5C"/>
                </a:solidFill>
                <a:latin typeface="Lucida Sans"/>
                <a:cs typeface="Lucida Sans"/>
              </a:rPr>
              <a:t>rely </a:t>
            </a:r>
            <a:r>
              <a:rPr sz="3300" spc="-285" dirty="0">
                <a:solidFill>
                  <a:srgbClr val="002A5C"/>
                </a:solidFill>
                <a:latin typeface="Lucida Sans"/>
                <a:cs typeface="Lucida Sans"/>
              </a:rPr>
              <a:t>on </a:t>
            </a:r>
            <a:r>
              <a:rPr sz="3300" spc="-170" dirty="0">
                <a:solidFill>
                  <a:srgbClr val="002A5C"/>
                </a:solidFill>
                <a:latin typeface="Lucida Sans"/>
                <a:cs typeface="Lucida Sans"/>
              </a:rPr>
              <a:t>data </a:t>
            </a:r>
            <a:r>
              <a:rPr sz="3300" spc="-204" dirty="0">
                <a:solidFill>
                  <a:srgbClr val="002A5C"/>
                </a:solidFill>
                <a:latin typeface="Lucida Sans"/>
                <a:cs typeface="Lucida Sans"/>
              </a:rPr>
              <a:t>streams </a:t>
            </a:r>
            <a:r>
              <a:rPr sz="3300" spc="-260" dirty="0">
                <a:solidFill>
                  <a:srgbClr val="002A5C"/>
                </a:solidFill>
                <a:latin typeface="Lucida Sans"/>
                <a:cs typeface="Lucida Sans"/>
              </a:rPr>
              <a:t>from </a:t>
            </a:r>
            <a:r>
              <a:rPr sz="3300" spc="-229" dirty="0">
                <a:solidFill>
                  <a:srgbClr val="002A5C"/>
                </a:solidFill>
                <a:latin typeface="Lucida Sans"/>
                <a:cs typeface="Lucida Sans"/>
              </a:rPr>
              <a:t>many </a:t>
            </a:r>
            <a:r>
              <a:rPr sz="3300" spc="-155" dirty="0">
                <a:solidFill>
                  <a:srgbClr val="002A5C"/>
                </a:solidFill>
                <a:latin typeface="Lucida Sans"/>
                <a:cs typeface="Lucida Sans"/>
              </a:rPr>
              <a:t>different </a:t>
            </a:r>
            <a:r>
              <a:rPr sz="3300" spc="-229" dirty="0">
                <a:solidFill>
                  <a:srgbClr val="002A5C"/>
                </a:solidFill>
                <a:latin typeface="Lucida Sans"/>
                <a:cs typeface="Lucida Sans"/>
              </a:rPr>
              <a:t>sensors  </a:t>
            </a:r>
            <a:r>
              <a:rPr sz="3300" spc="-145" dirty="0">
                <a:solidFill>
                  <a:srgbClr val="002A5C"/>
                </a:solidFill>
                <a:latin typeface="Lucida Sans"/>
                <a:cs typeface="Lucida Sans"/>
              </a:rPr>
              <a:t>(cameras, </a:t>
            </a:r>
            <a:r>
              <a:rPr sz="3300" spc="-10" dirty="0">
                <a:solidFill>
                  <a:srgbClr val="002A5C"/>
                </a:solidFill>
                <a:latin typeface="Lucida Sans"/>
                <a:cs typeface="Lucida Sans"/>
              </a:rPr>
              <a:t>IMUs, </a:t>
            </a:r>
            <a:r>
              <a:rPr sz="3300" spc="-30" dirty="0">
                <a:solidFill>
                  <a:srgbClr val="002A5C"/>
                </a:solidFill>
                <a:latin typeface="Lucida Sans"/>
                <a:cs typeface="Lucida Sans"/>
              </a:rPr>
              <a:t>LIDAR, </a:t>
            </a:r>
            <a:r>
              <a:rPr sz="3300" spc="-90" dirty="0">
                <a:solidFill>
                  <a:srgbClr val="002A5C"/>
                </a:solidFill>
                <a:latin typeface="Lucida Sans"/>
                <a:cs typeface="Lucida Sans"/>
              </a:rPr>
              <a:t>RADAR, </a:t>
            </a:r>
            <a:r>
              <a:rPr sz="3300" spc="65" dirty="0">
                <a:solidFill>
                  <a:srgbClr val="002A5C"/>
                </a:solidFill>
                <a:latin typeface="Lucida Sans"/>
                <a:cs typeface="Lucida Sans"/>
              </a:rPr>
              <a:t>GPS,</a:t>
            </a:r>
            <a:r>
              <a:rPr sz="3300" spc="125" dirty="0">
                <a:solidFill>
                  <a:srgbClr val="002A5C"/>
                </a:solidFill>
                <a:latin typeface="Lucida Sans"/>
                <a:cs typeface="Lucida Sans"/>
              </a:rPr>
              <a:t> </a:t>
            </a:r>
            <a:r>
              <a:rPr sz="3300" spc="-70" dirty="0">
                <a:solidFill>
                  <a:srgbClr val="002A5C"/>
                </a:solidFill>
                <a:latin typeface="Lucida Sans"/>
                <a:cs typeface="Lucida Sans"/>
              </a:rPr>
              <a:t>etc.)</a:t>
            </a:r>
            <a:endParaRPr sz="3300" dirty="0">
              <a:latin typeface="Lucida Sans"/>
              <a:cs typeface="Lucida Sans"/>
            </a:endParaRPr>
          </a:p>
          <a:p>
            <a:pPr marL="452120" indent="-440055">
              <a:lnSpc>
                <a:spcPct val="100000"/>
              </a:lnSpc>
              <a:spcBef>
                <a:spcPts val="3290"/>
              </a:spcBef>
              <a:buSzPct val="125757"/>
              <a:buChar char="•"/>
              <a:tabLst>
                <a:tab pos="452755" algn="l"/>
              </a:tabLst>
            </a:pPr>
            <a:r>
              <a:rPr sz="3300" spc="-240" dirty="0">
                <a:solidFill>
                  <a:srgbClr val="002A5C"/>
                </a:solidFill>
                <a:latin typeface="Lucida Sans"/>
                <a:cs typeface="Lucida Sans"/>
              </a:rPr>
              <a:t>How</a:t>
            </a:r>
            <a:r>
              <a:rPr sz="3300" spc="-30" dirty="0">
                <a:solidFill>
                  <a:srgbClr val="002A5C"/>
                </a:solidFill>
                <a:latin typeface="Lucida Sans"/>
                <a:cs typeface="Lucida Sans"/>
              </a:rPr>
              <a:t> </a:t>
            </a:r>
            <a:r>
              <a:rPr sz="3300" spc="-130" dirty="0">
                <a:solidFill>
                  <a:srgbClr val="002A5C"/>
                </a:solidFill>
                <a:latin typeface="Lucida Sans"/>
                <a:cs typeface="Lucida Sans"/>
              </a:rPr>
              <a:t>can</a:t>
            </a:r>
            <a:r>
              <a:rPr sz="3300" spc="-30" dirty="0">
                <a:solidFill>
                  <a:srgbClr val="002A5C"/>
                </a:solidFill>
                <a:latin typeface="Lucida Sans"/>
                <a:cs typeface="Lucida Sans"/>
              </a:rPr>
              <a:t> </a:t>
            </a:r>
            <a:r>
              <a:rPr sz="3300" spc="-254" dirty="0">
                <a:solidFill>
                  <a:srgbClr val="002A5C"/>
                </a:solidFill>
                <a:latin typeface="Lucida Sans"/>
                <a:cs typeface="Lucida Sans"/>
              </a:rPr>
              <a:t>we</a:t>
            </a:r>
            <a:r>
              <a:rPr sz="3300" spc="-30" dirty="0">
                <a:solidFill>
                  <a:srgbClr val="002A5C"/>
                </a:solidFill>
                <a:latin typeface="Lucida Sans"/>
                <a:cs typeface="Lucida Sans"/>
              </a:rPr>
              <a:t> </a:t>
            </a:r>
            <a:r>
              <a:rPr sz="3300" spc="-195" dirty="0">
                <a:solidFill>
                  <a:srgbClr val="FF0000"/>
                </a:solidFill>
                <a:latin typeface="Lucida Sans"/>
                <a:cs typeface="Lucida Sans"/>
              </a:rPr>
              <a:t>combine</a:t>
            </a:r>
            <a:r>
              <a:rPr sz="3300" spc="-30" dirty="0">
                <a:solidFill>
                  <a:srgbClr val="002A5C"/>
                </a:solidFill>
                <a:latin typeface="Lucida Sans"/>
                <a:cs typeface="Lucida Sans"/>
              </a:rPr>
              <a:t> </a:t>
            </a:r>
            <a:r>
              <a:rPr sz="3300" spc="-195" dirty="0">
                <a:solidFill>
                  <a:srgbClr val="FF0000"/>
                </a:solidFill>
                <a:latin typeface="Lucida Sans"/>
                <a:cs typeface="Lucida Sans"/>
              </a:rPr>
              <a:t>information</a:t>
            </a:r>
            <a:r>
              <a:rPr sz="3300" spc="-30" dirty="0">
                <a:solidFill>
                  <a:srgbClr val="002A5C"/>
                </a:solidFill>
                <a:latin typeface="Lucida Sans"/>
                <a:cs typeface="Lucida Sans"/>
              </a:rPr>
              <a:t> </a:t>
            </a:r>
            <a:r>
              <a:rPr sz="3300" spc="-260" dirty="0">
                <a:solidFill>
                  <a:srgbClr val="002A5C"/>
                </a:solidFill>
                <a:latin typeface="Lucida Sans"/>
                <a:cs typeface="Lucida Sans"/>
              </a:rPr>
              <a:t>from</a:t>
            </a:r>
            <a:r>
              <a:rPr sz="3300" spc="-25" dirty="0">
                <a:solidFill>
                  <a:srgbClr val="002A5C"/>
                </a:solidFill>
                <a:latin typeface="Lucida Sans"/>
                <a:cs typeface="Lucida Sans"/>
              </a:rPr>
              <a:t> </a:t>
            </a:r>
            <a:r>
              <a:rPr sz="3300" spc="-75" dirty="0">
                <a:solidFill>
                  <a:srgbClr val="002A5C"/>
                </a:solidFill>
                <a:latin typeface="Lucida Sans"/>
                <a:cs typeface="Lucida Sans"/>
              </a:rPr>
              <a:t>all</a:t>
            </a:r>
            <a:r>
              <a:rPr sz="3300" spc="-30" dirty="0">
                <a:solidFill>
                  <a:srgbClr val="002A5C"/>
                </a:solidFill>
                <a:latin typeface="Lucida Sans"/>
                <a:cs typeface="Lucida Sans"/>
              </a:rPr>
              <a:t> </a:t>
            </a:r>
            <a:r>
              <a:rPr sz="3300" spc="-180" dirty="0">
                <a:solidFill>
                  <a:srgbClr val="002A5C"/>
                </a:solidFill>
                <a:latin typeface="Lucida Sans"/>
                <a:cs typeface="Lucida Sans"/>
              </a:rPr>
              <a:t>these</a:t>
            </a:r>
            <a:r>
              <a:rPr sz="3300" spc="-30" dirty="0">
                <a:solidFill>
                  <a:srgbClr val="002A5C"/>
                </a:solidFill>
                <a:latin typeface="Lucida Sans"/>
                <a:cs typeface="Lucida Sans"/>
              </a:rPr>
              <a:t> </a:t>
            </a:r>
            <a:r>
              <a:rPr sz="3300" spc="-170" dirty="0">
                <a:solidFill>
                  <a:srgbClr val="002A5C"/>
                </a:solidFill>
                <a:latin typeface="Lucida Sans"/>
                <a:cs typeface="Lucida Sans"/>
              </a:rPr>
              <a:t>sources?</a:t>
            </a:r>
            <a:endParaRPr sz="3300" dirty="0">
              <a:latin typeface="Lucida Sans"/>
              <a:cs typeface="Lucida Sans"/>
            </a:endParaRPr>
          </a:p>
          <a:p>
            <a:pPr marL="452120" marR="5080" indent="-440055">
              <a:lnSpc>
                <a:spcPct val="100000"/>
              </a:lnSpc>
              <a:spcBef>
                <a:spcPts val="3295"/>
              </a:spcBef>
              <a:buSzPct val="125757"/>
              <a:buChar char="•"/>
              <a:tabLst>
                <a:tab pos="452755" algn="l"/>
              </a:tabLst>
            </a:pPr>
            <a:r>
              <a:rPr sz="3300" spc="-180" dirty="0">
                <a:solidFill>
                  <a:srgbClr val="002A5C"/>
                </a:solidFill>
                <a:latin typeface="Lucida Sans"/>
                <a:cs typeface="Lucida Sans"/>
              </a:rPr>
              <a:t>We </a:t>
            </a:r>
            <a:r>
              <a:rPr sz="3300" spc="-105" dirty="0">
                <a:solidFill>
                  <a:srgbClr val="002A5C"/>
                </a:solidFill>
                <a:latin typeface="Lucida Sans"/>
                <a:cs typeface="Lucida Sans"/>
              </a:rPr>
              <a:t>will </a:t>
            </a:r>
            <a:r>
              <a:rPr sz="3300" spc="-160" dirty="0">
                <a:solidFill>
                  <a:srgbClr val="002A5C"/>
                </a:solidFill>
                <a:latin typeface="Lucida Sans"/>
                <a:cs typeface="Lucida Sans"/>
              </a:rPr>
              <a:t>discuss </a:t>
            </a:r>
            <a:r>
              <a:rPr sz="3300" spc="-170" dirty="0">
                <a:solidFill>
                  <a:srgbClr val="002A5C"/>
                </a:solidFill>
                <a:latin typeface="Lucida Sans"/>
                <a:cs typeface="Lucida Sans"/>
              </a:rPr>
              <a:t>the </a:t>
            </a:r>
            <a:r>
              <a:rPr sz="3300" i="1" spc="-114" dirty="0">
                <a:solidFill>
                  <a:srgbClr val="FF0000"/>
                </a:solidFill>
                <a:latin typeface="Arial"/>
                <a:cs typeface="Arial"/>
              </a:rPr>
              <a:t>sensor</a:t>
            </a:r>
            <a:r>
              <a:rPr sz="3300" i="1" spc="-114" dirty="0">
                <a:solidFill>
                  <a:srgbClr val="002A5C"/>
                </a:solidFill>
                <a:latin typeface="Arial"/>
                <a:cs typeface="Arial"/>
              </a:rPr>
              <a:t> </a:t>
            </a:r>
            <a:r>
              <a:rPr sz="3300" i="1" spc="10" dirty="0">
                <a:solidFill>
                  <a:srgbClr val="FF0000"/>
                </a:solidFill>
                <a:latin typeface="Arial"/>
                <a:cs typeface="Arial"/>
              </a:rPr>
              <a:t>fusion</a:t>
            </a:r>
            <a:r>
              <a:rPr sz="3300" i="1" spc="10" dirty="0">
                <a:solidFill>
                  <a:srgbClr val="002A5C"/>
                </a:solidFill>
                <a:latin typeface="Arial"/>
                <a:cs typeface="Arial"/>
              </a:rPr>
              <a:t> </a:t>
            </a:r>
            <a:r>
              <a:rPr sz="3300" spc="-229" dirty="0">
                <a:solidFill>
                  <a:srgbClr val="002A5C"/>
                </a:solidFill>
                <a:latin typeface="Lucida Sans"/>
                <a:cs typeface="Lucida Sans"/>
              </a:rPr>
              <a:t>problem </a:t>
            </a:r>
            <a:r>
              <a:rPr sz="3300" spc="-114" dirty="0">
                <a:solidFill>
                  <a:srgbClr val="002A5C"/>
                </a:solidFill>
                <a:latin typeface="Lucida Sans"/>
                <a:cs typeface="Lucida Sans"/>
              </a:rPr>
              <a:t>in </a:t>
            </a:r>
            <a:r>
              <a:rPr sz="3300" spc="-180" dirty="0">
                <a:solidFill>
                  <a:srgbClr val="002A5C"/>
                </a:solidFill>
                <a:latin typeface="Lucida Sans"/>
                <a:cs typeface="Lucida Sans"/>
              </a:rPr>
              <a:t>Lesson </a:t>
            </a:r>
            <a:r>
              <a:rPr sz="3300" spc="-55" dirty="0">
                <a:solidFill>
                  <a:srgbClr val="002A5C"/>
                </a:solidFill>
                <a:latin typeface="Lucida Sans"/>
                <a:cs typeface="Lucida Sans"/>
              </a:rPr>
              <a:t>2 </a:t>
            </a:r>
            <a:r>
              <a:rPr sz="3300" spc="-200" dirty="0">
                <a:solidFill>
                  <a:srgbClr val="002A5C"/>
                </a:solidFill>
                <a:latin typeface="Lucida Sans"/>
                <a:cs typeface="Lucida Sans"/>
              </a:rPr>
              <a:t>and </a:t>
            </a:r>
            <a:r>
              <a:rPr sz="3300" spc="-300" dirty="0">
                <a:solidFill>
                  <a:srgbClr val="002A5C"/>
                </a:solidFill>
                <a:latin typeface="Lucida Sans"/>
                <a:cs typeface="Lucida Sans"/>
              </a:rPr>
              <a:t>how </a:t>
            </a:r>
            <a:r>
              <a:rPr sz="3300" spc="-254" dirty="0">
                <a:solidFill>
                  <a:srgbClr val="002A5C"/>
                </a:solidFill>
                <a:latin typeface="Lucida Sans"/>
                <a:cs typeface="Lucida Sans"/>
              </a:rPr>
              <a:t>we </a:t>
            </a:r>
            <a:r>
              <a:rPr sz="3300" spc="-130" dirty="0">
                <a:solidFill>
                  <a:srgbClr val="002A5C"/>
                </a:solidFill>
                <a:latin typeface="Lucida Sans"/>
                <a:cs typeface="Lucida Sans"/>
              </a:rPr>
              <a:t>can  </a:t>
            </a:r>
            <a:r>
              <a:rPr sz="3300" spc="-195" dirty="0">
                <a:solidFill>
                  <a:srgbClr val="002A5C"/>
                </a:solidFill>
                <a:latin typeface="Lucida Sans"/>
                <a:cs typeface="Lucida Sans"/>
              </a:rPr>
              <a:t>use </a:t>
            </a:r>
            <a:r>
              <a:rPr sz="3300" spc="-170" dirty="0">
                <a:solidFill>
                  <a:srgbClr val="002A5C"/>
                </a:solidFill>
                <a:latin typeface="Lucida Sans"/>
                <a:cs typeface="Lucida Sans"/>
              </a:rPr>
              <a:t>the </a:t>
            </a:r>
            <a:r>
              <a:rPr sz="3300" spc="125" dirty="0">
                <a:solidFill>
                  <a:srgbClr val="FF0000"/>
                </a:solidFill>
                <a:latin typeface="Lucida Sans"/>
                <a:cs typeface="Lucida Sans"/>
              </a:rPr>
              <a:t>EKF</a:t>
            </a:r>
            <a:r>
              <a:rPr sz="3300" spc="125" dirty="0">
                <a:solidFill>
                  <a:srgbClr val="002A5C"/>
                </a:solidFill>
                <a:latin typeface="Lucida Sans"/>
                <a:cs typeface="Lucida Sans"/>
              </a:rPr>
              <a:t> </a:t>
            </a:r>
            <a:r>
              <a:rPr sz="3300" spc="-250" dirty="0">
                <a:solidFill>
                  <a:srgbClr val="002A5C"/>
                </a:solidFill>
                <a:latin typeface="Lucida Sans"/>
                <a:cs typeface="Lucida Sans"/>
              </a:rPr>
              <a:t>to </a:t>
            </a:r>
            <a:r>
              <a:rPr sz="3300" spc="-300" dirty="0">
                <a:solidFill>
                  <a:srgbClr val="002A5C"/>
                </a:solidFill>
                <a:latin typeface="Lucida Sans"/>
                <a:cs typeface="Lucida Sans"/>
              </a:rPr>
              <a:t>do</a:t>
            </a:r>
            <a:r>
              <a:rPr sz="3300" spc="335" dirty="0">
                <a:solidFill>
                  <a:srgbClr val="002A5C"/>
                </a:solidFill>
                <a:latin typeface="Lucida Sans"/>
                <a:cs typeface="Lucida Sans"/>
              </a:rPr>
              <a:t> </a:t>
            </a:r>
            <a:r>
              <a:rPr sz="3300" spc="-145" dirty="0">
                <a:solidFill>
                  <a:srgbClr val="002A5C"/>
                </a:solidFill>
                <a:latin typeface="Lucida Sans"/>
                <a:cs typeface="Lucida Sans"/>
              </a:rPr>
              <a:t>this</a:t>
            </a:r>
            <a:endParaRPr sz="3300" dirty="0">
              <a:latin typeface="Lucida Sans"/>
              <a:cs typeface="Lucida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962267" y="2682646"/>
            <a:ext cx="7737979" cy="501555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442753" y="584140"/>
            <a:ext cx="3586479" cy="930275"/>
          </a:xfrm>
          <a:prstGeom prst="rect">
            <a:avLst/>
          </a:prstGeom>
        </p:spPr>
        <p:txBody>
          <a:bodyPr vert="horz" wrap="square" lIns="0" tIns="17145" rIns="0" bIns="0" rtlCol="0">
            <a:spAutoFit/>
          </a:bodyPr>
          <a:lstStyle/>
          <a:p>
            <a:pPr marL="12700">
              <a:lnSpc>
                <a:spcPct val="100000"/>
              </a:lnSpc>
              <a:spcBef>
                <a:spcPts val="135"/>
              </a:spcBef>
            </a:pPr>
            <a:r>
              <a:rPr b="1" spc="-204" dirty="0">
                <a:latin typeface="Trebuchet MS"/>
                <a:cs typeface="Trebuchet MS"/>
              </a:rPr>
              <a:t>Calibration</a:t>
            </a:r>
          </a:p>
        </p:txBody>
      </p:sp>
      <p:sp>
        <p:nvSpPr>
          <p:cNvPr id="4" name="object 4"/>
          <p:cNvSpPr txBox="1"/>
          <p:nvPr/>
        </p:nvSpPr>
        <p:spPr>
          <a:xfrm>
            <a:off x="1421811" y="2132543"/>
            <a:ext cx="8562975" cy="7056291"/>
          </a:xfrm>
          <a:prstGeom prst="rect">
            <a:avLst/>
          </a:prstGeom>
        </p:spPr>
        <p:txBody>
          <a:bodyPr vert="horz" wrap="square" lIns="0" tIns="11430" rIns="0" bIns="0" rtlCol="0">
            <a:spAutoFit/>
          </a:bodyPr>
          <a:lstStyle/>
          <a:p>
            <a:pPr marL="441959" marR="285115" indent="-429895">
              <a:lnSpc>
                <a:spcPct val="100899"/>
              </a:lnSpc>
              <a:spcBef>
                <a:spcPts val="90"/>
              </a:spcBef>
              <a:buSzPct val="125000"/>
              <a:buChar char="•"/>
              <a:tabLst>
                <a:tab pos="442595" algn="l"/>
              </a:tabLst>
            </a:pPr>
            <a:r>
              <a:rPr sz="3200" spc="-135" dirty="0">
                <a:solidFill>
                  <a:srgbClr val="FF0000"/>
                </a:solidFill>
                <a:latin typeface="Lucida Sans"/>
                <a:cs typeface="Lucida Sans"/>
              </a:rPr>
              <a:t>What</a:t>
            </a:r>
            <a:r>
              <a:rPr sz="3200" spc="-135" dirty="0">
                <a:solidFill>
                  <a:srgbClr val="002A5C"/>
                </a:solidFill>
                <a:latin typeface="Lucida Sans"/>
                <a:cs typeface="Lucida Sans"/>
              </a:rPr>
              <a:t> </a:t>
            </a:r>
            <a:r>
              <a:rPr sz="3200" spc="-290" dirty="0">
                <a:solidFill>
                  <a:srgbClr val="002A5C"/>
                </a:solidFill>
                <a:latin typeface="Lucida Sans"/>
                <a:cs typeface="Lucida Sans"/>
              </a:rPr>
              <a:t>do </a:t>
            </a:r>
            <a:r>
              <a:rPr sz="3200" spc="-245" dirty="0">
                <a:solidFill>
                  <a:srgbClr val="002A5C"/>
                </a:solidFill>
                <a:latin typeface="Lucida Sans"/>
                <a:cs typeface="Lucida Sans"/>
              </a:rPr>
              <a:t>we </a:t>
            </a:r>
            <a:r>
              <a:rPr sz="3200" spc="-190" dirty="0">
                <a:solidFill>
                  <a:srgbClr val="FF0000"/>
                </a:solidFill>
                <a:latin typeface="Lucida Sans"/>
                <a:cs typeface="Lucida Sans"/>
              </a:rPr>
              <a:t>need</a:t>
            </a:r>
            <a:r>
              <a:rPr sz="3200" spc="-190" dirty="0">
                <a:solidFill>
                  <a:srgbClr val="002A5C"/>
                </a:solidFill>
                <a:latin typeface="Lucida Sans"/>
                <a:cs typeface="Lucida Sans"/>
              </a:rPr>
              <a:t> </a:t>
            </a:r>
            <a:r>
              <a:rPr sz="3200" spc="-240" dirty="0">
                <a:solidFill>
                  <a:srgbClr val="002A5C"/>
                </a:solidFill>
                <a:latin typeface="Lucida Sans"/>
                <a:cs typeface="Lucida Sans"/>
              </a:rPr>
              <a:t>to </a:t>
            </a:r>
            <a:r>
              <a:rPr sz="3200" spc="-280" dirty="0">
                <a:solidFill>
                  <a:srgbClr val="FF0000"/>
                </a:solidFill>
                <a:latin typeface="Lucida Sans"/>
                <a:cs typeface="Lucida Sans"/>
              </a:rPr>
              <a:t>know</a:t>
            </a:r>
            <a:r>
              <a:rPr sz="3200" spc="-280" dirty="0">
                <a:solidFill>
                  <a:srgbClr val="002A5C"/>
                </a:solidFill>
                <a:latin typeface="Lucida Sans"/>
                <a:cs typeface="Lucida Sans"/>
              </a:rPr>
              <a:t> </a:t>
            </a:r>
            <a:r>
              <a:rPr sz="3200" spc="-210" dirty="0">
                <a:solidFill>
                  <a:srgbClr val="002A5C"/>
                </a:solidFill>
                <a:latin typeface="Lucida Sans"/>
                <a:cs typeface="Lucida Sans"/>
              </a:rPr>
              <a:t>about </a:t>
            </a:r>
            <a:r>
              <a:rPr sz="3200" spc="-265" dirty="0">
                <a:solidFill>
                  <a:srgbClr val="002A5C"/>
                </a:solidFill>
                <a:latin typeface="Lucida Sans"/>
                <a:cs typeface="Lucida Sans"/>
              </a:rPr>
              <a:t>our </a:t>
            </a:r>
            <a:r>
              <a:rPr sz="3200" spc="-225" dirty="0">
                <a:solidFill>
                  <a:srgbClr val="FF0000"/>
                </a:solidFill>
                <a:latin typeface="Lucida Sans"/>
                <a:cs typeface="Lucida Sans"/>
              </a:rPr>
              <a:t>sensors</a:t>
            </a:r>
            <a:r>
              <a:rPr sz="3200" spc="-225" dirty="0">
                <a:solidFill>
                  <a:srgbClr val="002A5C"/>
                </a:solidFill>
                <a:latin typeface="Lucida Sans"/>
                <a:cs typeface="Lucida Sans"/>
              </a:rPr>
              <a:t>  </a:t>
            </a:r>
            <a:r>
              <a:rPr sz="3200" spc="-190" dirty="0">
                <a:solidFill>
                  <a:srgbClr val="002A5C"/>
                </a:solidFill>
                <a:latin typeface="Lucida Sans"/>
                <a:cs typeface="Lucida Sans"/>
              </a:rPr>
              <a:t>and </a:t>
            </a:r>
            <a:r>
              <a:rPr sz="3200" spc="-165" dirty="0">
                <a:solidFill>
                  <a:srgbClr val="002A5C"/>
                </a:solidFill>
                <a:latin typeface="Lucida Sans"/>
                <a:cs typeface="Lucida Sans"/>
              </a:rPr>
              <a:t>the </a:t>
            </a:r>
            <a:r>
              <a:rPr sz="3200" spc="-120" dirty="0">
                <a:solidFill>
                  <a:srgbClr val="002A5C"/>
                </a:solidFill>
                <a:latin typeface="Lucida Sans"/>
                <a:cs typeface="Lucida Sans"/>
              </a:rPr>
              <a:t>vehicle </a:t>
            </a:r>
            <a:r>
              <a:rPr sz="3200" spc="-240" dirty="0">
                <a:solidFill>
                  <a:srgbClr val="002A5C"/>
                </a:solidFill>
                <a:latin typeface="Lucida Sans"/>
                <a:cs typeface="Lucida Sans"/>
              </a:rPr>
              <a:t>to </a:t>
            </a:r>
            <a:r>
              <a:rPr sz="3200" spc="-290" dirty="0">
                <a:solidFill>
                  <a:srgbClr val="002A5C"/>
                </a:solidFill>
                <a:latin typeface="Lucida Sans"/>
                <a:cs typeface="Lucida Sans"/>
              </a:rPr>
              <a:t>do </a:t>
            </a:r>
            <a:r>
              <a:rPr sz="3200" spc="-225" dirty="0">
                <a:solidFill>
                  <a:srgbClr val="002A5C"/>
                </a:solidFill>
                <a:latin typeface="Lucida Sans"/>
                <a:cs typeface="Lucida Sans"/>
              </a:rPr>
              <a:t>sensor</a:t>
            </a:r>
            <a:r>
              <a:rPr sz="3200" spc="85" dirty="0">
                <a:solidFill>
                  <a:srgbClr val="002A5C"/>
                </a:solidFill>
                <a:latin typeface="Lucida Sans"/>
                <a:cs typeface="Lucida Sans"/>
              </a:rPr>
              <a:t> </a:t>
            </a:r>
            <a:r>
              <a:rPr sz="3200" spc="-145" dirty="0">
                <a:solidFill>
                  <a:srgbClr val="002A5C"/>
                </a:solidFill>
                <a:latin typeface="Lucida Sans"/>
                <a:cs typeface="Lucida Sans"/>
              </a:rPr>
              <a:t>fusion?</a:t>
            </a:r>
            <a:endParaRPr sz="3200" dirty="0">
              <a:latin typeface="Lucida Sans"/>
              <a:cs typeface="Lucida Sans"/>
            </a:endParaRPr>
          </a:p>
          <a:p>
            <a:pPr marL="965200" marR="38100" lvl="1" indent="-429895">
              <a:lnSpc>
                <a:spcPct val="100899"/>
              </a:lnSpc>
              <a:spcBef>
                <a:spcPts val="3215"/>
              </a:spcBef>
              <a:buSzPct val="125000"/>
              <a:buFont typeface="Lucida Sans"/>
              <a:buChar char="•"/>
              <a:tabLst>
                <a:tab pos="965835" algn="l"/>
              </a:tabLst>
            </a:pPr>
            <a:r>
              <a:rPr sz="3200" i="1" spc="-110" dirty="0">
                <a:solidFill>
                  <a:srgbClr val="FF0000"/>
                </a:solidFill>
                <a:latin typeface="Arial"/>
                <a:cs typeface="Arial"/>
              </a:rPr>
              <a:t>Sensor</a:t>
            </a:r>
            <a:r>
              <a:rPr sz="3200" i="1" spc="-110" dirty="0">
                <a:solidFill>
                  <a:srgbClr val="002A5C"/>
                </a:solidFill>
                <a:latin typeface="Arial"/>
                <a:cs typeface="Arial"/>
              </a:rPr>
              <a:t> </a:t>
            </a:r>
            <a:r>
              <a:rPr sz="3200" i="1" spc="-30" dirty="0">
                <a:solidFill>
                  <a:srgbClr val="FF0000"/>
                </a:solidFill>
                <a:latin typeface="Arial"/>
                <a:cs typeface="Arial"/>
              </a:rPr>
              <a:t>models</a:t>
            </a:r>
            <a:r>
              <a:rPr sz="3200" i="1" spc="-30" dirty="0">
                <a:solidFill>
                  <a:srgbClr val="002A5C"/>
                </a:solidFill>
                <a:latin typeface="Arial"/>
                <a:cs typeface="Arial"/>
              </a:rPr>
              <a:t>, </a:t>
            </a:r>
            <a:r>
              <a:rPr sz="3200" spc="-155" dirty="0">
                <a:solidFill>
                  <a:srgbClr val="002A5C"/>
                </a:solidFill>
                <a:latin typeface="Lucida Sans"/>
                <a:cs typeface="Lucida Sans"/>
              </a:rPr>
              <a:t>which </a:t>
            </a:r>
            <a:r>
              <a:rPr sz="3200" spc="-235" dirty="0">
                <a:solidFill>
                  <a:srgbClr val="002A5C"/>
                </a:solidFill>
                <a:latin typeface="Lucida Sans"/>
                <a:cs typeface="Lucida Sans"/>
              </a:rPr>
              <a:t>may </a:t>
            </a:r>
            <a:r>
              <a:rPr sz="3200" spc="-200" dirty="0">
                <a:solidFill>
                  <a:srgbClr val="002A5C"/>
                </a:solidFill>
                <a:latin typeface="Lucida Sans"/>
                <a:cs typeface="Lucida Sans"/>
              </a:rPr>
              <a:t>depend </a:t>
            </a:r>
            <a:r>
              <a:rPr sz="3200" spc="-275" dirty="0">
                <a:solidFill>
                  <a:srgbClr val="002A5C"/>
                </a:solidFill>
                <a:latin typeface="Lucida Sans"/>
                <a:cs typeface="Lucida Sans"/>
              </a:rPr>
              <a:t>on </a:t>
            </a:r>
            <a:r>
              <a:rPr sz="3200" spc="-130" dirty="0">
                <a:solidFill>
                  <a:srgbClr val="002A5C"/>
                </a:solidFill>
                <a:latin typeface="Lucida Sans"/>
                <a:cs typeface="Lucida Sans"/>
              </a:rPr>
              <a:t>car-  </a:t>
            </a:r>
            <a:r>
              <a:rPr sz="3200" spc="-70" dirty="0">
                <a:solidFill>
                  <a:srgbClr val="002A5C"/>
                </a:solidFill>
                <a:latin typeface="Lucida Sans"/>
                <a:cs typeface="Lucida Sans"/>
              </a:rPr>
              <a:t>speci</a:t>
            </a:r>
            <a:r>
              <a:rPr sz="3200" spc="-70" dirty="0">
                <a:solidFill>
                  <a:srgbClr val="002A5C"/>
                </a:solidFill>
                <a:latin typeface="Century Gothic"/>
                <a:cs typeface="Century Gothic"/>
              </a:rPr>
              <a:t>fi</a:t>
            </a:r>
            <a:r>
              <a:rPr sz="3200" spc="-70" dirty="0">
                <a:solidFill>
                  <a:srgbClr val="002A5C"/>
                </a:solidFill>
                <a:latin typeface="Lucida Sans"/>
                <a:cs typeface="Lucida Sans"/>
              </a:rPr>
              <a:t>c </a:t>
            </a:r>
            <a:r>
              <a:rPr sz="3200" i="1" spc="-60" dirty="0">
                <a:solidFill>
                  <a:srgbClr val="002A5C"/>
                </a:solidFill>
                <a:latin typeface="Arial"/>
                <a:cs typeface="Arial"/>
              </a:rPr>
              <a:t>parameters </a:t>
            </a:r>
            <a:r>
              <a:rPr sz="3200" spc="-105" dirty="0">
                <a:solidFill>
                  <a:srgbClr val="002A5C"/>
                </a:solidFill>
                <a:latin typeface="Lucida Sans"/>
                <a:cs typeface="Lucida Sans"/>
              </a:rPr>
              <a:t>(e.g., </a:t>
            </a:r>
            <a:r>
              <a:rPr sz="3200" spc="-175" dirty="0">
                <a:solidFill>
                  <a:srgbClr val="002A5C"/>
                </a:solidFill>
                <a:latin typeface="Lucida Sans"/>
                <a:cs typeface="Lucida Sans"/>
              </a:rPr>
              <a:t>wheel</a:t>
            </a:r>
            <a:r>
              <a:rPr sz="3200" spc="225" dirty="0">
                <a:solidFill>
                  <a:srgbClr val="002A5C"/>
                </a:solidFill>
                <a:latin typeface="Lucida Sans"/>
                <a:cs typeface="Lucida Sans"/>
              </a:rPr>
              <a:t> </a:t>
            </a:r>
            <a:r>
              <a:rPr sz="3200" spc="-145" dirty="0">
                <a:solidFill>
                  <a:srgbClr val="002A5C"/>
                </a:solidFill>
                <a:latin typeface="Lucida Sans"/>
                <a:cs typeface="Lucida Sans"/>
              </a:rPr>
              <a:t>radius)</a:t>
            </a:r>
            <a:endParaRPr sz="3200" dirty="0">
              <a:latin typeface="Lucida Sans"/>
              <a:cs typeface="Lucida Sans"/>
            </a:endParaRPr>
          </a:p>
          <a:p>
            <a:pPr marL="965200" marR="285115" indent="-429895">
              <a:lnSpc>
                <a:spcPct val="100899"/>
              </a:lnSpc>
              <a:spcBef>
                <a:spcPts val="3135"/>
              </a:spcBef>
              <a:buSzPct val="125000"/>
              <a:buChar char="•"/>
              <a:tabLst>
                <a:tab pos="965835" algn="l"/>
              </a:tabLst>
            </a:pPr>
            <a:r>
              <a:rPr sz="3200" i="1" spc="-35" dirty="0">
                <a:solidFill>
                  <a:srgbClr val="FF0000"/>
                </a:solidFill>
                <a:latin typeface="Arial"/>
                <a:cs typeface="Arial"/>
              </a:rPr>
              <a:t>Relative</a:t>
            </a:r>
            <a:r>
              <a:rPr sz="3200" i="1" spc="-35" dirty="0">
                <a:solidFill>
                  <a:srgbClr val="002A5C"/>
                </a:solidFill>
                <a:latin typeface="Arial"/>
                <a:cs typeface="Arial"/>
              </a:rPr>
              <a:t> </a:t>
            </a:r>
            <a:r>
              <a:rPr sz="3200" i="1" spc="-135" dirty="0">
                <a:solidFill>
                  <a:srgbClr val="FF0000"/>
                </a:solidFill>
                <a:latin typeface="Arial"/>
                <a:cs typeface="Arial"/>
              </a:rPr>
              <a:t>poses</a:t>
            </a:r>
            <a:r>
              <a:rPr sz="3200" i="1" spc="-135" dirty="0">
                <a:solidFill>
                  <a:srgbClr val="002A5C"/>
                </a:solidFill>
                <a:latin typeface="Arial"/>
                <a:cs typeface="Arial"/>
              </a:rPr>
              <a:t> </a:t>
            </a:r>
            <a:r>
              <a:rPr sz="3200" spc="-195" dirty="0">
                <a:solidFill>
                  <a:srgbClr val="002A5C"/>
                </a:solidFill>
                <a:latin typeface="Lucida Sans"/>
                <a:cs typeface="Lucida Sans"/>
              </a:rPr>
              <a:t>between </a:t>
            </a:r>
            <a:r>
              <a:rPr sz="3200" spc="-140" dirty="0">
                <a:solidFill>
                  <a:srgbClr val="002A5C"/>
                </a:solidFill>
                <a:latin typeface="Lucida Sans"/>
                <a:cs typeface="Lucida Sans"/>
              </a:rPr>
              <a:t>each </a:t>
            </a:r>
            <a:r>
              <a:rPr sz="3200" spc="-225" dirty="0">
                <a:solidFill>
                  <a:srgbClr val="002A5C"/>
                </a:solidFill>
                <a:latin typeface="Lucida Sans"/>
                <a:cs typeface="Lucida Sans"/>
              </a:rPr>
              <a:t>sensor </a:t>
            </a:r>
            <a:r>
              <a:rPr sz="3200" spc="-170" dirty="0">
                <a:solidFill>
                  <a:srgbClr val="002A5C"/>
                </a:solidFill>
                <a:latin typeface="Lucida Sans"/>
                <a:cs typeface="Lucida Sans"/>
              </a:rPr>
              <a:t>pair,  </a:t>
            </a:r>
            <a:r>
              <a:rPr sz="3200" spc="-280" dirty="0">
                <a:solidFill>
                  <a:srgbClr val="002A5C"/>
                </a:solidFill>
                <a:latin typeface="Lucida Sans"/>
                <a:cs typeface="Lucida Sans"/>
              </a:rPr>
              <a:t>so </a:t>
            </a:r>
            <a:r>
              <a:rPr sz="3200" spc="-245" dirty="0">
                <a:solidFill>
                  <a:srgbClr val="002A5C"/>
                </a:solidFill>
                <a:latin typeface="Lucida Sans"/>
                <a:cs typeface="Lucida Sans"/>
              </a:rPr>
              <a:t>we </a:t>
            </a:r>
            <a:r>
              <a:rPr sz="3200" spc="-125" dirty="0">
                <a:solidFill>
                  <a:srgbClr val="002A5C"/>
                </a:solidFill>
                <a:latin typeface="Lucida Sans"/>
                <a:cs typeface="Lucida Sans"/>
              </a:rPr>
              <a:t>can </a:t>
            </a:r>
            <a:r>
              <a:rPr sz="3200" spc="-185" dirty="0">
                <a:solidFill>
                  <a:srgbClr val="002A5C"/>
                </a:solidFill>
                <a:latin typeface="Lucida Sans"/>
                <a:cs typeface="Lucida Sans"/>
              </a:rPr>
              <a:t>combine </a:t>
            </a:r>
            <a:r>
              <a:rPr sz="3200" spc="-190" dirty="0">
                <a:solidFill>
                  <a:srgbClr val="002A5C"/>
                </a:solidFill>
                <a:latin typeface="Lucida Sans"/>
                <a:cs typeface="Lucida Sans"/>
              </a:rPr>
              <a:t>information </a:t>
            </a:r>
            <a:r>
              <a:rPr sz="3200" spc="-114" dirty="0">
                <a:solidFill>
                  <a:srgbClr val="002A5C"/>
                </a:solidFill>
                <a:latin typeface="Lucida Sans"/>
                <a:cs typeface="Lucida Sans"/>
              </a:rPr>
              <a:t>in </a:t>
            </a:r>
            <a:r>
              <a:rPr sz="3200" spc="-155" dirty="0">
                <a:solidFill>
                  <a:srgbClr val="002A5C"/>
                </a:solidFill>
                <a:latin typeface="Lucida Sans"/>
                <a:cs typeface="Lucida Sans"/>
              </a:rPr>
              <a:t>a  </a:t>
            </a:r>
            <a:r>
              <a:rPr sz="3200" spc="-254" dirty="0">
                <a:solidFill>
                  <a:srgbClr val="FF0000"/>
                </a:solidFill>
                <a:latin typeface="Lucida Sans"/>
                <a:cs typeface="Lucida Sans"/>
              </a:rPr>
              <a:t>common</a:t>
            </a:r>
            <a:r>
              <a:rPr sz="3200" spc="-254" dirty="0">
                <a:solidFill>
                  <a:srgbClr val="002A5C"/>
                </a:solidFill>
                <a:latin typeface="Lucida Sans"/>
                <a:cs typeface="Lucida Sans"/>
              </a:rPr>
              <a:t> </a:t>
            </a:r>
            <a:r>
              <a:rPr sz="3200" spc="-165" dirty="0">
                <a:solidFill>
                  <a:srgbClr val="FF0000"/>
                </a:solidFill>
                <a:latin typeface="Lucida Sans"/>
                <a:cs typeface="Lucida Sans"/>
              </a:rPr>
              <a:t>reference</a:t>
            </a:r>
            <a:r>
              <a:rPr sz="3200" spc="185" dirty="0">
                <a:solidFill>
                  <a:srgbClr val="002A5C"/>
                </a:solidFill>
                <a:latin typeface="Lucida Sans"/>
                <a:cs typeface="Lucida Sans"/>
              </a:rPr>
              <a:t> </a:t>
            </a:r>
            <a:r>
              <a:rPr sz="3200" spc="-195" dirty="0">
                <a:solidFill>
                  <a:srgbClr val="FF0000"/>
                </a:solidFill>
                <a:latin typeface="Lucida Sans"/>
                <a:cs typeface="Lucida Sans"/>
              </a:rPr>
              <a:t>frame</a:t>
            </a:r>
            <a:endParaRPr sz="3200" dirty="0">
              <a:solidFill>
                <a:srgbClr val="FF0000"/>
              </a:solidFill>
              <a:latin typeface="Lucida Sans"/>
              <a:cs typeface="Lucida Sans"/>
            </a:endParaRPr>
          </a:p>
          <a:p>
            <a:pPr marL="965200" marR="5080" indent="-429895">
              <a:lnSpc>
                <a:spcPct val="100899"/>
              </a:lnSpc>
              <a:spcBef>
                <a:spcPts val="3215"/>
              </a:spcBef>
              <a:buSzPct val="125000"/>
              <a:buChar char="•"/>
              <a:tabLst>
                <a:tab pos="965835" algn="l"/>
              </a:tabLst>
            </a:pPr>
            <a:r>
              <a:rPr sz="3200" i="1" spc="-110" dirty="0">
                <a:solidFill>
                  <a:srgbClr val="FF0000"/>
                </a:solidFill>
                <a:latin typeface="Arial"/>
                <a:cs typeface="Arial"/>
              </a:rPr>
              <a:t>Time</a:t>
            </a:r>
            <a:r>
              <a:rPr sz="3200" i="1" spc="-110" dirty="0">
                <a:solidFill>
                  <a:srgbClr val="002A5C"/>
                </a:solidFill>
                <a:latin typeface="Arial"/>
                <a:cs typeface="Arial"/>
              </a:rPr>
              <a:t> </a:t>
            </a:r>
            <a:r>
              <a:rPr sz="3200" i="1" spc="-20" dirty="0">
                <a:solidFill>
                  <a:srgbClr val="FF0000"/>
                </a:solidFill>
                <a:latin typeface="Arial"/>
                <a:cs typeface="Arial"/>
              </a:rPr>
              <a:t>offsets</a:t>
            </a:r>
            <a:r>
              <a:rPr sz="3200" i="1" spc="-20" dirty="0">
                <a:solidFill>
                  <a:srgbClr val="002A5C"/>
                </a:solidFill>
                <a:latin typeface="Arial"/>
                <a:cs typeface="Arial"/>
              </a:rPr>
              <a:t> </a:t>
            </a:r>
            <a:r>
              <a:rPr sz="3200" spc="-195" dirty="0">
                <a:solidFill>
                  <a:srgbClr val="002A5C"/>
                </a:solidFill>
                <a:latin typeface="Lucida Sans"/>
                <a:cs typeface="Lucida Sans"/>
              </a:rPr>
              <a:t>between </a:t>
            </a:r>
            <a:r>
              <a:rPr sz="3200" spc="-225" dirty="0">
                <a:solidFill>
                  <a:srgbClr val="002A5C"/>
                </a:solidFill>
                <a:latin typeface="Lucida Sans"/>
                <a:cs typeface="Lucida Sans"/>
              </a:rPr>
              <a:t>sensor </a:t>
            </a:r>
            <a:r>
              <a:rPr sz="3200" spc="-180" dirty="0">
                <a:solidFill>
                  <a:srgbClr val="002A5C"/>
                </a:solidFill>
                <a:latin typeface="Lucida Sans"/>
                <a:cs typeface="Lucida Sans"/>
              </a:rPr>
              <a:t>polling </a:t>
            </a:r>
            <a:r>
              <a:rPr sz="3200" spc="-145" dirty="0">
                <a:solidFill>
                  <a:srgbClr val="002A5C"/>
                </a:solidFill>
                <a:latin typeface="Lucida Sans"/>
                <a:cs typeface="Lucida Sans"/>
              </a:rPr>
              <a:t>times,  </a:t>
            </a:r>
            <a:r>
              <a:rPr sz="3200" spc="-280" dirty="0">
                <a:solidFill>
                  <a:srgbClr val="002A5C"/>
                </a:solidFill>
                <a:latin typeface="Lucida Sans"/>
                <a:cs typeface="Lucida Sans"/>
              </a:rPr>
              <a:t>so </a:t>
            </a:r>
            <a:r>
              <a:rPr sz="3200" spc="-245" dirty="0">
                <a:solidFill>
                  <a:srgbClr val="002A5C"/>
                </a:solidFill>
                <a:latin typeface="Lucida Sans"/>
                <a:cs typeface="Lucida Sans"/>
              </a:rPr>
              <a:t>we </a:t>
            </a:r>
            <a:r>
              <a:rPr sz="3200" spc="-185" dirty="0">
                <a:solidFill>
                  <a:srgbClr val="FF0000"/>
                </a:solidFill>
                <a:latin typeface="Lucida Sans"/>
                <a:cs typeface="Lucida Sans"/>
              </a:rPr>
              <a:t>combine</a:t>
            </a:r>
            <a:r>
              <a:rPr sz="3200" spc="-185" dirty="0">
                <a:solidFill>
                  <a:srgbClr val="002A5C"/>
                </a:solidFill>
                <a:latin typeface="Lucida Sans"/>
                <a:cs typeface="Lucida Sans"/>
              </a:rPr>
              <a:t> </a:t>
            </a:r>
            <a:r>
              <a:rPr sz="3200" spc="-204" dirty="0">
                <a:solidFill>
                  <a:srgbClr val="FF0000"/>
                </a:solidFill>
                <a:latin typeface="Lucida Sans"/>
                <a:cs typeface="Lucida Sans"/>
              </a:rPr>
              <a:t>only</a:t>
            </a:r>
            <a:r>
              <a:rPr sz="3200" spc="-204" dirty="0">
                <a:solidFill>
                  <a:srgbClr val="002A5C"/>
                </a:solidFill>
                <a:latin typeface="Lucida Sans"/>
                <a:cs typeface="Lucida Sans"/>
              </a:rPr>
              <a:t> </a:t>
            </a:r>
            <a:r>
              <a:rPr sz="3200" spc="-204" dirty="0">
                <a:solidFill>
                  <a:srgbClr val="FF0000"/>
                </a:solidFill>
                <a:latin typeface="Lucida Sans"/>
                <a:cs typeface="Lucida Sans"/>
              </a:rPr>
              <a:t>synchronized</a:t>
            </a:r>
            <a:r>
              <a:rPr sz="3200" spc="-204" dirty="0">
                <a:solidFill>
                  <a:srgbClr val="002A5C"/>
                </a:solidFill>
                <a:latin typeface="Lucida Sans"/>
                <a:cs typeface="Lucida Sans"/>
              </a:rPr>
              <a:t>  </a:t>
            </a:r>
            <a:r>
              <a:rPr sz="3200" spc="-190" dirty="0">
                <a:solidFill>
                  <a:srgbClr val="FF0000"/>
                </a:solidFill>
                <a:latin typeface="Lucida Sans"/>
                <a:cs typeface="Lucida Sans"/>
              </a:rPr>
              <a:t>information</a:t>
            </a:r>
            <a:endParaRPr sz="3200" dirty="0">
              <a:solidFill>
                <a:srgbClr val="FF0000"/>
              </a:solidFill>
              <a:latin typeface="Lucida Sans"/>
              <a:cs typeface="Lucida Sans"/>
            </a:endParaRPr>
          </a:p>
          <a:p>
            <a:pPr marL="441959" marR="488950" indent="-429895">
              <a:lnSpc>
                <a:spcPct val="100899"/>
              </a:lnSpc>
              <a:spcBef>
                <a:spcPts val="3215"/>
              </a:spcBef>
              <a:buSzPct val="125000"/>
              <a:buFont typeface="Arial"/>
              <a:buChar char="•"/>
              <a:tabLst>
                <a:tab pos="442595" algn="l"/>
              </a:tabLst>
            </a:pPr>
            <a:r>
              <a:rPr sz="3200" spc="-195" dirty="0">
                <a:solidFill>
                  <a:srgbClr val="002A5C"/>
                </a:solidFill>
                <a:latin typeface="Lucida Sans"/>
                <a:cs typeface="Lucida Sans"/>
              </a:rPr>
              <a:t>These </a:t>
            </a:r>
            <a:r>
              <a:rPr sz="3200" spc="-190" dirty="0">
                <a:solidFill>
                  <a:srgbClr val="002A5C"/>
                </a:solidFill>
                <a:latin typeface="Lucida Sans"/>
                <a:cs typeface="Lucida Sans"/>
              </a:rPr>
              <a:t>are </a:t>
            </a:r>
            <a:r>
              <a:rPr sz="3200" spc="-75" dirty="0">
                <a:solidFill>
                  <a:srgbClr val="002A5C"/>
                </a:solidFill>
                <a:latin typeface="Lucida Sans"/>
                <a:cs typeface="Lucida Sans"/>
              </a:rPr>
              <a:t>all </a:t>
            </a:r>
            <a:r>
              <a:rPr sz="3200" spc="-85" dirty="0">
                <a:solidFill>
                  <a:srgbClr val="002A5C"/>
                </a:solidFill>
                <a:latin typeface="Lucida Sans"/>
                <a:cs typeface="Lucida Sans"/>
              </a:rPr>
              <a:t>critical </a:t>
            </a:r>
            <a:r>
              <a:rPr sz="3200" spc="-240" dirty="0">
                <a:solidFill>
                  <a:srgbClr val="002A5C"/>
                </a:solidFill>
                <a:latin typeface="Lucida Sans"/>
                <a:cs typeface="Lucida Sans"/>
              </a:rPr>
              <a:t>forms </a:t>
            </a:r>
            <a:r>
              <a:rPr sz="3200" spc="-229" dirty="0">
                <a:solidFill>
                  <a:srgbClr val="002A5C"/>
                </a:solidFill>
                <a:latin typeface="Lucida Sans"/>
                <a:cs typeface="Lucida Sans"/>
              </a:rPr>
              <a:t>of </a:t>
            </a:r>
            <a:r>
              <a:rPr sz="3200" i="1" spc="20" dirty="0">
                <a:solidFill>
                  <a:srgbClr val="002A5C"/>
                </a:solidFill>
                <a:latin typeface="Arial"/>
                <a:cs typeface="Arial"/>
              </a:rPr>
              <a:t>calibration</a:t>
            </a:r>
            <a:r>
              <a:rPr sz="3200" spc="20" dirty="0">
                <a:solidFill>
                  <a:srgbClr val="002A5C"/>
                </a:solidFill>
                <a:latin typeface="Lucida Sans"/>
                <a:cs typeface="Lucida Sans"/>
              </a:rPr>
              <a:t>,  </a:t>
            </a:r>
            <a:r>
              <a:rPr sz="3200" spc="-155" dirty="0">
                <a:solidFill>
                  <a:srgbClr val="002A5C"/>
                </a:solidFill>
                <a:latin typeface="Lucida Sans"/>
                <a:cs typeface="Lucida Sans"/>
              </a:rPr>
              <a:t>which </a:t>
            </a:r>
            <a:r>
              <a:rPr sz="3200" spc="-245" dirty="0">
                <a:solidFill>
                  <a:srgbClr val="002A5C"/>
                </a:solidFill>
                <a:latin typeface="Lucida Sans"/>
                <a:cs typeface="Lucida Sans"/>
              </a:rPr>
              <a:t>we </a:t>
            </a:r>
            <a:r>
              <a:rPr sz="3200" spc="-100" dirty="0">
                <a:solidFill>
                  <a:srgbClr val="002A5C"/>
                </a:solidFill>
                <a:latin typeface="Lucida Sans"/>
                <a:cs typeface="Lucida Sans"/>
              </a:rPr>
              <a:t>will </a:t>
            </a:r>
            <a:r>
              <a:rPr sz="3200" spc="-155" dirty="0">
                <a:solidFill>
                  <a:srgbClr val="002A5C"/>
                </a:solidFill>
                <a:latin typeface="Lucida Sans"/>
                <a:cs typeface="Lucida Sans"/>
              </a:rPr>
              <a:t>discuss </a:t>
            </a:r>
            <a:r>
              <a:rPr sz="3200" spc="-114" dirty="0">
                <a:solidFill>
                  <a:srgbClr val="002A5C"/>
                </a:solidFill>
                <a:latin typeface="Lucida Sans"/>
                <a:cs typeface="Lucida Sans"/>
              </a:rPr>
              <a:t>in </a:t>
            </a:r>
            <a:r>
              <a:rPr sz="3200" spc="-125" dirty="0">
                <a:solidFill>
                  <a:srgbClr val="002A5C"/>
                </a:solidFill>
                <a:latin typeface="Lucida Sans"/>
                <a:cs typeface="Lucida Sans"/>
              </a:rPr>
              <a:t>detail </a:t>
            </a:r>
            <a:r>
              <a:rPr sz="3200" spc="-114" dirty="0">
                <a:solidFill>
                  <a:srgbClr val="002A5C"/>
                </a:solidFill>
                <a:latin typeface="Lucida Sans"/>
                <a:cs typeface="Lucida Sans"/>
              </a:rPr>
              <a:t>in </a:t>
            </a:r>
            <a:r>
              <a:rPr sz="3200" spc="-175" dirty="0">
                <a:solidFill>
                  <a:srgbClr val="002A5C"/>
                </a:solidFill>
                <a:latin typeface="Lucida Sans"/>
                <a:cs typeface="Lucida Sans"/>
              </a:rPr>
              <a:t>Lesson</a:t>
            </a:r>
            <a:r>
              <a:rPr sz="3200" spc="-50" dirty="0">
                <a:solidFill>
                  <a:srgbClr val="002A5C"/>
                </a:solidFill>
                <a:latin typeface="Lucida Sans"/>
                <a:cs typeface="Lucida Sans"/>
              </a:rPr>
              <a:t> </a:t>
            </a:r>
            <a:r>
              <a:rPr sz="3200" spc="-55" dirty="0">
                <a:solidFill>
                  <a:srgbClr val="002A5C"/>
                </a:solidFill>
                <a:latin typeface="Lucida Sans"/>
                <a:cs typeface="Lucida Sans"/>
              </a:rPr>
              <a:t>3</a:t>
            </a:r>
            <a:endParaRPr sz="3200" dirty="0">
              <a:latin typeface="Lucida Sans"/>
              <a:cs typeface="Lucida San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2753" y="584140"/>
            <a:ext cx="7794625" cy="930275"/>
          </a:xfrm>
          <a:prstGeom prst="rect">
            <a:avLst/>
          </a:prstGeom>
        </p:spPr>
        <p:txBody>
          <a:bodyPr vert="horz" wrap="square" lIns="0" tIns="17145" rIns="0" bIns="0" rtlCol="0">
            <a:spAutoFit/>
          </a:bodyPr>
          <a:lstStyle/>
          <a:p>
            <a:pPr marL="12700">
              <a:lnSpc>
                <a:spcPct val="100000"/>
              </a:lnSpc>
              <a:spcBef>
                <a:spcPts val="135"/>
              </a:spcBef>
            </a:pPr>
            <a:r>
              <a:rPr b="1" spc="-210" dirty="0">
                <a:latin typeface="Trebuchet MS"/>
                <a:cs typeface="Trebuchet MS"/>
              </a:rPr>
              <a:t>Accuracy</a:t>
            </a:r>
            <a:r>
              <a:rPr b="1" spc="-20" dirty="0">
                <a:latin typeface="Trebuchet MS"/>
                <a:cs typeface="Trebuchet MS"/>
              </a:rPr>
              <a:t> </a:t>
            </a:r>
            <a:r>
              <a:rPr b="1" spc="-210" dirty="0">
                <a:latin typeface="Trebuchet MS"/>
                <a:cs typeface="Trebuchet MS"/>
              </a:rPr>
              <a:t>Requirements</a:t>
            </a:r>
          </a:p>
        </p:txBody>
      </p:sp>
      <p:sp>
        <p:nvSpPr>
          <p:cNvPr id="3" name="object 3"/>
          <p:cNvSpPr txBox="1"/>
          <p:nvPr/>
        </p:nvSpPr>
        <p:spPr>
          <a:xfrm>
            <a:off x="1390398" y="2266466"/>
            <a:ext cx="7595870" cy="5747385"/>
          </a:xfrm>
          <a:prstGeom prst="rect">
            <a:avLst/>
          </a:prstGeom>
        </p:spPr>
        <p:txBody>
          <a:bodyPr vert="horz" wrap="square" lIns="0" tIns="15875" rIns="0" bIns="0" rtlCol="0">
            <a:spAutoFit/>
          </a:bodyPr>
          <a:lstStyle/>
          <a:p>
            <a:pPr marL="452120" marR="86360" indent="-440055">
              <a:lnSpc>
                <a:spcPct val="100000"/>
              </a:lnSpc>
              <a:spcBef>
                <a:spcPts val="125"/>
              </a:spcBef>
              <a:buSzPct val="125757"/>
              <a:buChar char="•"/>
              <a:tabLst>
                <a:tab pos="452755" algn="l"/>
              </a:tabLst>
            </a:pPr>
            <a:r>
              <a:rPr sz="3300" spc="-240" dirty="0">
                <a:solidFill>
                  <a:srgbClr val="002A5C"/>
                </a:solidFill>
                <a:latin typeface="Lucida Sans"/>
                <a:cs typeface="Lucida Sans"/>
              </a:rPr>
              <a:t>How </a:t>
            </a:r>
            <a:r>
              <a:rPr sz="3300" spc="-140" dirty="0">
                <a:solidFill>
                  <a:srgbClr val="002A5C"/>
                </a:solidFill>
                <a:latin typeface="Lucida Sans"/>
                <a:cs typeface="Lucida Sans"/>
              </a:rPr>
              <a:t>accurate </a:t>
            </a:r>
            <a:r>
              <a:rPr sz="3300" spc="-245" dirty="0">
                <a:solidFill>
                  <a:srgbClr val="002A5C"/>
                </a:solidFill>
                <a:latin typeface="Lucida Sans"/>
                <a:cs typeface="Lucida Sans"/>
              </a:rPr>
              <a:t>does </a:t>
            </a:r>
            <a:r>
              <a:rPr sz="3300" spc="-170" dirty="0">
                <a:solidFill>
                  <a:srgbClr val="002A5C"/>
                </a:solidFill>
                <a:latin typeface="Lucida Sans"/>
                <a:cs typeface="Lucida Sans"/>
              </a:rPr>
              <a:t>the </a:t>
            </a:r>
            <a:r>
              <a:rPr sz="3300" spc="-195" dirty="0">
                <a:solidFill>
                  <a:srgbClr val="002A5C"/>
                </a:solidFill>
                <a:latin typeface="Lucida Sans"/>
                <a:cs typeface="Lucida Sans"/>
              </a:rPr>
              <a:t>estimator need  </a:t>
            </a:r>
            <a:r>
              <a:rPr sz="3300" spc="-250" dirty="0">
                <a:solidFill>
                  <a:srgbClr val="002A5C"/>
                </a:solidFill>
                <a:latin typeface="Lucida Sans"/>
                <a:cs typeface="Lucida Sans"/>
              </a:rPr>
              <a:t>to </a:t>
            </a:r>
            <a:r>
              <a:rPr sz="3300" spc="-204" dirty="0">
                <a:solidFill>
                  <a:srgbClr val="002A5C"/>
                </a:solidFill>
                <a:latin typeface="Lucida Sans"/>
                <a:cs typeface="Lucida Sans"/>
              </a:rPr>
              <a:t>be </a:t>
            </a:r>
            <a:r>
              <a:rPr sz="3300" spc="-240" dirty="0">
                <a:solidFill>
                  <a:srgbClr val="002A5C"/>
                </a:solidFill>
                <a:latin typeface="Lucida Sans"/>
                <a:cs typeface="Lucida Sans"/>
              </a:rPr>
              <a:t>for </a:t>
            </a:r>
            <a:r>
              <a:rPr sz="3300" spc="-165" dirty="0">
                <a:solidFill>
                  <a:srgbClr val="002A5C"/>
                </a:solidFill>
                <a:latin typeface="Lucida Sans"/>
                <a:cs typeface="Lucida Sans"/>
              </a:rPr>
              <a:t>safe</a:t>
            </a:r>
            <a:r>
              <a:rPr sz="3300" spc="560" dirty="0">
                <a:solidFill>
                  <a:srgbClr val="002A5C"/>
                </a:solidFill>
                <a:latin typeface="Lucida Sans"/>
                <a:cs typeface="Lucida Sans"/>
              </a:rPr>
              <a:t> </a:t>
            </a:r>
            <a:r>
              <a:rPr sz="3300" spc="-135" dirty="0">
                <a:solidFill>
                  <a:srgbClr val="002A5C"/>
                </a:solidFill>
                <a:latin typeface="Lucida Sans"/>
                <a:cs typeface="Lucida Sans"/>
              </a:rPr>
              <a:t>self-driving?</a:t>
            </a:r>
            <a:endParaRPr sz="3300" dirty="0">
              <a:latin typeface="Lucida Sans"/>
              <a:cs typeface="Lucida Sans"/>
            </a:endParaRPr>
          </a:p>
          <a:p>
            <a:pPr marL="452120" marR="19685" indent="-440055">
              <a:lnSpc>
                <a:spcPct val="100000"/>
              </a:lnSpc>
              <a:spcBef>
                <a:spcPts val="3290"/>
              </a:spcBef>
              <a:buSzPct val="125757"/>
              <a:buChar char="•"/>
              <a:tabLst>
                <a:tab pos="452755" algn="l"/>
              </a:tabLst>
            </a:pPr>
            <a:r>
              <a:rPr sz="3300" spc="-175" dirty="0">
                <a:solidFill>
                  <a:srgbClr val="002A5C"/>
                </a:solidFill>
                <a:latin typeface="Lucida Sans"/>
                <a:cs typeface="Lucida Sans"/>
              </a:rPr>
              <a:t>Typically </a:t>
            </a:r>
            <a:r>
              <a:rPr sz="3300" spc="-155" dirty="0">
                <a:solidFill>
                  <a:srgbClr val="FF0000"/>
                </a:solidFill>
                <a:latin typeface="Lucida Sans"/>
                <a:cs typeface="Lucida Sans"/>
              </a:rPr>
              <a:t>less</a:t>
            </a:r>
            <a:r>
              <a:rPr sz="3300" spc="-155" dirty="0">
                <a:solidFill>
                  <a:srgbClr val="002A5C"/>
                </a:solidFill>
                <a:latin typeface="Lucida Sans"/>
                <a:cs typeface="Lucida Sans"/>
              </a:rPr>
              <a:t> </a:t>
            </a:r>
            <a:r>
              <a:rPr sz="3300" spc="-175" dirty="0">
                <a:solidFill>
                  <a:srgbClr val="002A5C"/>
                </a:solidFill>
                <a:latin typeface="Lucida Sans"/>
                <a:cs typeface="Lucida Sans"/>
              </a:rPr>
              <a:t>than </a:t>
            </a:r>
            <a:r>
              <a:rPr sz="3300" spc="-160" dirty="0">
                <a:solidFill>
                  <a:srgbClr val="FF0000"/>
                </a:solidFill>
                <a:latin typeface="Lucida Sans"/>
                <a:cs typeface="Lucida Sans"/>
              </a:rPr>
              <a:t>a</a:t>
            </a:r>
            <a:r>
              <a:rPr sz="3300" spc="-160" dirty="0">
                <a:solidFill>
                  <a:srgbClr val="002A5C"/>
                </a:solidFill>
                <a:latin typeface="Lucida Sans"/>
                <a:cs typeface="Lucida Sans"/>
              </a:rPr>
              <a:t> </a:t>
            </a:r>
            <a:r>
              <a:rPr sz="3300" spc="-210" dirty="0">
                <a:solidFill>
                  <a:srgbClr val="FF0000"/>
                </a:solidFill>
                <a:latin typeface="Lucida Sans"/>
                <a:cs typeface="Lucida Sans"/>
              </a:rPr>
              <a:t>meter</a:t>
            </a:r>
            <a:r>
              <a:rPr sz="3300" spc="-210" dirty="0">
                <a:solidFill>
                  <a:srgbClr val="002A5C"/>
                </a:solidFill>
                <a:latin typeface="Lucida Sans"/>
                <a:cs typeface="Lucida Sans"/>
              </a:rPr>
              <a:t> </a:t>
            </a:r>
            <a:r>
              <a:rPr sz="3300" spc="-240" dirty="0">
                <a:solidFill>
                  <a:srgbClr val="002A5C"/>
                </a:solidFill>
                <a:latin typeface="Lucida Sans"/>
                <a:cs typeface="Lucida Sans"/>
              </a:rPr>
              <a:t>for </a:t>
            </a:r>
            <a:r>
              <a:rPr sz="3300" spc="-225" dirty="0">
                <a:solidFill>
                  <a:srgbClr val="002A5C"/>
                </a:solidFill>
                <a:latin typeface="Lucida Sans"/>
                <a:cs typeface="Lucida Sans"/>
              </a:rPr>
              <a:t>highway  </a:t>
            </a:r>
            <a:r>
              <a:rPr sz="3300" spc="-145" dirty="0">
                <a:solidFill>
                  <a:srgbClr val="002A5C"/>
                </a:solidFill>
                <a:latin typeface="Lucida Sans"/>
                <a:cs typeface="Lucida Sans"/>
              </a:rPr>
              <a:t>lane</a:t>
            </a:r>
            <a:r>
              <a:rPr sz="3300" spc="-35" dirty="0">
                <a:solidFill>
                  <a:srgbClr val="002A5C"/>
                </a:solidFill>
                <a:latin typeface="Lucida Sans"/>
                <a:cs typeface="Lucida Sans"/>
              </a:rPr>
              <a:t> </a:t>
            </a:r>
            <a:r>
              <a:rPr sz="3300" spc="-210" dirty="0">
                <a:solidFill>
                  <a:srgbClr val="002A5C"/>
                </a:solidFill>
                <a:latin typeface="Lucida Sans"/>
                <a:cs typeface="Lucida Sans"/>
              </a:rPr>
              <a:t>keeping</a:t>
            </a:r>
            <a:endParaRPr sz="3300" dirty="0">
              <a:latin typeface="Lucida Sans"/>
              <a:cs typeface="Lucida Sans"/>
            </a:endParaRPr>
          </a:p>
          <a:p>
            <a:pPr marL="975994" lvl="1" indent="-440690">
              <a:lnSpc>
                <a:spcPct val="100000"/>
              </a:lnSpc>
              <a:spcBef>
                <a:spcPts val="3295"/>
              </a:spcBef>
              <a:buSzPct val="125757"/>
              <a:buChar char="•"/>
              <a:tabLst>
                <a:tab pos="976630" algn="l"/>
              </a:tabLst>
            </a:pPr>
            <a:r>
              <a:rPr sz="3300" spc="-125" dirty="0">
                <a:solidFill>
                  <a:srgbClr val="002A5C"/>
                </a:solidFill>
                <a:latin typeface="Lucida Sans"/>
                <a:cs typeface="Lucida Sans"/>
              </a:rPr>
              <a:t>Less </a:t>
            </a:r>
            <a:r>
              <a:rPr sz="3300" spc="-240" dirty="0">
                <a:solidFill>
                  <a:srgbClr val="002A5C"/>
                </a:solidFill>
                <a:latin typeface="Lucida Sans"/>
                <a:cs typeface="Lucida Sans"/>
              </a:rPr>
              <a:t>for </a:t>
            </a:r>
            <a:r>
              <a:rPr sz="3300" spc="-195" dirty="0">
                <a:solidFill>
                  <a:srgbClr val="002A5C"/>
                </a:solidFill>
                <a:latin typeface="Lucida Sans"/>
                <a:cs typeface="Lucida Sans"/>
              </a:rPr>
              <a:t>driving </a:t>
            </a:r>
            <a:r>
              <a:rPr sz="3300" spc="-114" dirty="0">
                <a:solidFill>
                  <a:srgbClr val="002A5C"/>
                </a:solidFill>
                <a:latin typeface="Lucida Sans"/>
                <a:cs typeface="Lucida Sans"/>
              </a:rPr>
              <a:t>in </a:t>
            </a:r>
            <a:r>
              <a:rPr sz="3300" spc="-200" dirty="0">
                <a:solidFill>
                  <a:srgbClr val="002A5C"/>
                </a:solidFill>
                <a:latin typeface="Lucida Sans"/>
                <a:cs typeface="Lucida Sans"/>
              </a:rPr>
              <a:t>dense</a:t>
            </a:r>
            <a:r>
              <a:rPr sz="3300" spc="500" dirty="0">
                <a:solidFill>
                  <a:srgbClr val="002A5C"/>
                </a:solidFill>
                <a:latin typeface="Lucida Sans"/>
                <a:cs typeface="Lucida Sans"/>
              </a:rPr>
              <a:t> </a:t>
            </a:r>
            <a:r>
              <a:rPr sz="3300" spc="-75" dirty="0">
                <a:solidFill>
                  <a:srgbClr val="002A5C"/>
                </a:solidFill>
                <a:latin typeface="Lucida Sans"/>
                <a:cs typeface="Lucida Sans"/>
              </a:rPr>
              <a:t>traf</a:t>
            </a:r>
            <a:r>
              <a:rPr sz="3300" spc="-75" dirty="0">
                <a:solidFill>
                  <a:srgbClr val="002A5C"/>
                </a:solidFill>
                <a:latin typeface="Century Gothic"/>
                <a:cs typeface="Century Gothic"/>
              </a:rPr>
              <a:t>fi</a:t>
            </a:r>
            <a:r>
              <a:rPr sz="3300" spc="-75" dirty="0">
                <a:solidFill>
                  <a:srgbClr val="002A5C"/>
                </a:solidFill>
                <a:latin typeface="Lucida Sans"/>
                <a:cs typeface="Lucida Sans"/>
              </a:rPr>
              <a:t>c</a:t>
            </a:r>
            <a:endParaRPr sz="3300" dirty="0">
              <a:latin typeface="Lucida Sans"/>
              <a:cs typeface="Lucida Sans"/>
            </a:endParaRPr>
          </a:p>
          <a:p>
            <a:pPr marL="452120" marR="5080" indent="-440055">
              <a:lnSpc>
                <a:spcPct val="100000"/>
              </a:lnSpc>
              <a:spcBef>
                <a:spcPts val="3295"/>
              </a:spcBef>
              <a:buSzPct val="125757"/>
              <a:buChar char="•"/>
              <a:tabLst>
                <a:tab pos="452755" algn="l"/>
              </a:tabLst>
            </a:pPr>
            <a:r>
              <a:rPr sz="3300" spc="95" dirty="0">
                <a:solidFill>
                  <a:srgbClr val="FF0000"/>
                </a:solidFill>
                <a:latin typeface="Lucida Sans"/>
                <a:cs typeface="Lucida Sans"/>
              </a:rPr>
              <a:t>GPS</a:t>
            </a:r>
            <a:r>
              <a:rPr sz="3300" spc="95" dirty="0">
                <a:solidFill>
                  <a:srgbClr val="002A5C"/>
                </a:solidFill>
                <a:latin typeface="Lucida Sans"/>
                <a:cs typeface="Lucida Sans"/>
              </a:rPr>
              <a:t> </a:t>
            </a:r>
            <a:r>
              <a:rPr sz="3300" spc="-140" dirty="0">
                <a:solidFill>
                  <a:srgbClr val="002A5C"/>
                </a:solidFill>
                <a:latin typeface="Lucida Sans"/>
                <a:cs typeface="Lucida Sans"/>
              </a:rPr>
              <a:t>accuracy </a:t>
            </a:r>
            <a:r>
              <a:rPr sz="3300" spc="-120" dirty="0">
                <a:solidFill>
                  <a:srgbClr val="002A5C"/>
                </a:solidFill>
                <a:latin typeface="Lucida Sans"/>
                <a:cs typeface="Lucida Sans"/>
              </a:rPr>
              <a:t>is </a:t>
            </a:r>
            <a:r>
              <a:rPr sz="3300" spc="-30" dirty="0">
                <a:solidFill>
                  <a:srgbClr val="FF0000"/>
                </a:solidFill>
                <a:latin typeface="Lucida Sans"/>
                <a:cs typeface="Lucida Sans"/>
              </a:rPr>
              <a:t>1-5</a:t>
            </a:r>
            <a:r>
              <a:rPr sz="3300" spc="-30" dirty="0">
                <a:solidFill>
                  <a:srgbClr val="002A5C"/>
                </a:solidFill>
                <a:latin typeface="Lucida Sans"/>
                <a:cs typeface="Lucida Sans"/>
              </a:rPr>
              <a:t> </a:t>
            </a:r>
            <a:r>
              <a:rPr sz="3300" spc="-210" dirty="0">
                <a:solidFill>
                  <a:srgbClr val="FF0000"/>
                </a:solidFill>
                <a:latin typeface="Lucida Sans"/>
                <a:cs typeface="Lucida Sans"/>
              </a:rPr>
              <a:t>meters</a:t>
            </a:r>
            <a:r>
              <a:rPr sz="3300" spc="-210" dirty="0">
                <a:solidFill>
                  <a:srgbClr val="002A5C"/>
                </a:solidFill>
                <a:latin typeface="Lucida Sans"/>
                <a:cs typeface="Lucida Sans"/>
              </a:rPr>
              <a:t> </a:t>
            </a:r>
            <a:r>
              <a:rPr sz="3300" spc="-114" dirty="0">
                <a:solidFill>
                  <a:srgbClr val="002A5C"/>
                </a:solidFill>
                <a:latin typeface="Lucida Sans"/>
                <a:cs typeface="Lucida Sans"/>
              </a:rPr>
              <a:t>in </a:t>
            </a:r>
            <a:r>
              <a:rPr sz="3300" spc="-180" dirty="0">
                <a:solidFill>
                  <a:srgbClr val="002A5C"/>
                </a:solidFill>
                <a:latin typeface="Lucida Sans"/>
                <a:cs typeface="Lucida Sans"/>
              </a:rPr>
              <a:t>optimal  conditions</a:t>
            </a:r>
            <a:endParaRPr sz="3300" dirty="0">
              <a:latin typeface="Lucida Sans"/>
              <a:cs typeface="Lucida Sans"/>
            </a:endParaRPr>
          </a:p>
          <a:p>
            <a:pPr marL="975994" lvl="1" indent="-440690">
              <a:lnSpc>
                <a:spcPct val="100000"/>
              </a:lnSpc>
              <a:spcBef>
                <a:spcPts val="3294"/>
              </a:spcBef>
              <a:buSzPct val="125757"/>
              <a:buChar char="•"/>
              <a:tabLst>
                <a:tab pos="976630" algn="l"/>
              </a:tabLst>
            </a:pPr>
            <a:r>
              <a:rPr sz="3300" spc="-155" dirty="0">
                <a:solidFill>
                  <a:srgbClr val="FF0000"/>
                </a:solidFill>
                <a:latin typeface="Lucida Sans"/>
                <a:cs typeface="Lucida Sans"/>
              </a:rPr>
              <a:t>Need</a:t>
            </a:r>
            <a:r>
              <a:rPr sz="3300" spc="-155" dirty="0">
                <a:solidFill>
                  <a:srgbClr val="002A5C"/>
                </a:solidFill>
                <a:latin typeface="Lucida Sans"/>
                <a:cs typeface="Lucida Sans"/>
              </a:rPr>
              <a:t> </a:t>
            </a:r>
            <a:r>
              <a:rPr sz="3300" spc="-160" dirty="0">
                <a:solidFill>
                  <a:srgbClr val="FF0000"/>
                </a:solidFill>
                <a:latin typeface="Lucida Sans"/>
                <a:cs typeface="Lucida Sans"/>
              </a:rPr>
              <a:t>additional</a:t>
            </a:r>
            <a:r>
              <a:rPr sz="3300" spc="90" dirty="0">
                <a:solidFill>
                  <a:srgbClr val="002A5C"/>
                </a:solidFill>
                <a:latin typeface="Lucida Sans"/>
                <a:cs typeface="Lucida Sans"/>
              </a:rPr>
              <a:t> </a:t>
            </a:r>
            <a:r>
              <a:rPr sz="3300" spc="-195" dirty="0">
                <a:solidFill>
                  <a:srgbClr val="FF0000"/>
                </a:solidFill>
                <a:latin typeface="Lucida Sans"/>
                <a:cs typeface="Lucida Sans"/>
              </a:rPr>
              <a:t>sensors</a:t>
            </a:r>
            <a:r>
              <a:rPr sz="3300" spc="-195" dirty="0">
                <a:solidFill>
                  <a:srgbClr val="002A5C"/>
                </a:solidFill>
                <a:latin typeface="Lucida Sans"/>
                <a:cs typeface="Lucida Sans"/>
              </a:rPr>
              <a:t>!</a:t>
            </a:r>
            <a:endParaRPr sz="3300" dirty="0">
              <a:latin typeface="Lucida Sans"/>
              <a:cs typeface="Lucida Sans"/>
            </a:endParaRPr>
          </a:p>
        </p:txBody>
      </p:sp>
      <p:sp>
        <p:nvSpPr>
          <p:cNvPr id="4" name="object 4"/>
          <p:cNvSpPr/>
          <p:nvPr/>
        </p:nvSpPr>
        <p:spPr>
          <a:xfrm>
            <a:off x="10037161" y="0"/>
            <a:ext cx="6323459" cy="113085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277670" y="0"/>
            <a:ext cx="104775" cy="11308715"/>
          </a:xfrm>
          <a:custGeom>
            <a:avLst/>
            <a:gdLst/>
            <a:ahLst/>
            <a:cxnLst/>
            <a:rect l="l" t="t" r="r" b="b"/>
            <a:pathLst>
              <a:path w="104775" h="11308715">
                <a:moveTo>
                  <a:pt x="104708" y="11308556"/>
                </a:moveTo>
                <a:lnTo>
                  <a:pt x="0" y="11308556"/>
                </a:lnTo>
                <a:lnTo>
                  <a:pt x="0" y="0"/>
                </a:lnTo>
                <a:lnTo>
                  <a:pt x="104708" y="0"/>
                </a:lnTo>
                <a:lnTo>
                  <a:pt x="104708" y="11308556"/>
                </a:lnTo>
                <a:close/>
              </a:path>
            </a:pathLst>
          </a:custGeom>
          <a:solidFill>
            <a:srgbClr val="F8BA00"/>
          </a:solidFill>
        </p:spPr>
        <p:txBody>
          <a:bodyPr wrap="square" lIns="0" tIns="0" rIns="0" bIns="0" rtlCol="0"/>
          <a:lstStyle/>
          <a:p>
            <a:endParaRPr/>
          </a:p>
        </p:txBody>
      </p:sp>
      <p:sp>
        <p:nvSpPr>
          <p:cNvPr id="6" name="object 6"/>
          <p:cNvSpPr/>
          <p:nvPr/>
        </p:nvSpPr>
        <p:spPr>
          <a:xfrm>
            <a:off x="15993009" y="0"/>
            <a:ext cx="104775" cy="11308715"/>
          </a:xfrm>
          <a:custGeom>
            <a:avLst/>
            <a:gdLst/>
            <a:ahLst/>
            <a:cxnLst/>
            <a:rect l="l" t="t" r="r" b="b"/>
            <a:pathLst>
              <a:path w="104775" h="11308715">
                <a:moveTo>
                  <a:pt x="104708" y="11308556"/>
                </a:moveTo>
                <a:lnTo>
                  <a:pt x="0" y="11308556"/>
                </a:lnTo>
                <a:lnTo>
                  <a:pt x="0" y="0"/>
                </a:lnTo>
                <a:lnTo>
                  <a:pt x="104708" y="0"/>
                </a:lnTo>
                <a:lnTo>
                  <a:pt x="104708" y="11308556"/>
                </a:lnTo>
                <a:close/>
              </a:path>
            </a:pathLst>
          </a:custGeom>
          <a:solidFill>
            <a:srgbClr val="FFFFFF"/>
          </a:solidFill>
        </p:spPr>
        <p:txBody>
          <a:bodyPr wrap="square" lIns="0" tIns="0" rIns="0" bIns="0" rtlCol="0"/>
          <a:lstStyle/>
          <a:p>
            <a:endParaRPr/>
          </a:p>
        </p:txBody>
      </p:sp>
      <p:sp>
        <p:nvSpPr>
          <p:cNvPr id="7" name="object 7"/>
          <p:cNvSpPr/>
          <p:nvPr/>
        </p:nvSpPr>
        <p:spPr>
          <a:xfrm>
            <a:off x="13135337" y="0"/>
            <a:ext cx="104775" cy="11308715"/>
          </a:xfrm>
          <a:custGeom>
            <a:avLst/>
            <a:gdLst/>
            <a:ahLst/>
            <a:cxnLst/>
            <a:rect l="l" t="t" r="r" b="b"/>
            <a:pathLst>
              <a:path w="104775" h="11308715">
                <a:moveTo>
                  <a:pt x="104708" y="11308556"/>
                </a:moveTo>
                <a:lnTo>
                  <a:pt x="0" y="11308556"/>
                </a:lnTo>
                <a:lnTo>
                  <a:pt x="0" y="0"/>
                </a:lnTo>
                <a:lnTo>
                  <a:pt x="104708" y="0"/>
                </a:lnTo>
                <a:lnTo>
                  <a:pt x="104708" y="11308556"/>
                </a:lnTo>
                <a:close/>
              </a:path>
            </a:pathLst>
          </a:custGeom>
          <a:solidFill>
            <a:srgbClr val="FFFFFF"/>
          </a:solidFill>
        </p:spPr>
        <p:txBody>
          <a:bodyPr wrap="square" lIns="0" tIns="0" rIns="0" bIns="0" rtlCol="0"/>
          <a:lstStyle/>
          <a:p>
            <a:endParaRPr/>
          </a:p>
        </p:txBody>
      </p:sp>
      <p:sp>
        <p:nvSpPr>
          <p:cNvPr id="8" name="object 8"/>
          <p:cNvSpPr/>
          <p:nvPr/>
        </p:nvSpPr>
        <p:spPr>
          <a:xfrm>
            <a:off x="14268832" y="4984436"/>
            <a:ext cx="695960" cy="1036319"/>
          </a:xfrm>
          <a:custGeom>
            <a:avLst/>
            <a:gdLst/>
            <a:ahLst/>
            <a:cxnLst/>
            <a:rect l="l" t="t" r="r" b="b"/>
            <a:pathLst>
              <a:path w="695959" h="1036320">
                <a:moveTo>
                  <a:pt x="305016" y="656590"/>
                </a:moveTo>
                <a:lnTo>
                  <a:pt x="173659" y="656590"/>
                </a:lnTo>
                <a:lnTo>
                  <a:pt x="173659" y="948690"/>
                </a:lnTo>
                <a:lnTo>
                  <a:pt x="171565" y="955040"/>
                </a:lnTo>
                <a:lnTo>
                  <a:pt x="136393" y="1000760"/>
                </a:lnTo>
                <a:lnTo>
                  <a:pt x="134299" y="1007110"/>
                </a:lnTo>
                <a:lnTo>
                  <a:pt x="134299" y="1031240"/>
                </a:lnTo>
                <a:lnTo>
                  <a:pt x="140194" y="1036320"/>
                </a:lnTo>
                <a:lnTo>
                  <a:pt x="299132" y="1036320"/>
                </a:lnTo>
                <a:lnTo>
                  <a:pt x="305016" y="1031240"/>
                </a:lnTo>
                <a:lnTo>
                  <a:pt x="305016" y="656590"/>
                </a:lnTo>
                <a:close/>
              </a:path>
              <a:path w="695959" h="1036320">
                <a:moveTo>
                  <a:pt x="521732" y="656590"/>
                </a:moveTo>
                <a:lnTo>
                  <a:pt x="390375" y="656590"/>
                </a:lnTo>
                <a:lnTo>
                  <a:pt x="390375" y="1031240"/>
                </a:lnTo>
                <a:lnTo>
                  <a:pt x="396270" y="1036320"/>
                </a:lnTo>
                <a:lnTo>
                  <a:pt x="555208" y="1036320"/>
                </a:lnTo>
                <a:lnTo>
                  <a:pt x="561019" y="1031240"/>
                </a:lnTo>
                <a:lnTo>
                  <a:pt x="561019" y="1007110"/>
                </a:lnTo>
                <a:lnTo>
                  <a:pt x="558998" y="1000760"/>
                </a:lnTo>
                <a:lnTo>
                  <a:pt x="523753" y="955040"/>
                </a:lnTo>
                <a:lnTo>
                  <a:pt x="521732" y="948690"/>
                </a:lnTo>
                <a:lnTo>
                  <a:pt x="521732" y="656590"/>
                </a:lnTo>
                <a:close/>
              </a:path>
              <a:path w="695959" h="1036320">
                <a:moveTo>
                  <a:pt x="89599" y="656590"/>
                </a:moveTo>
                <a:lnTo>
                  <a:pt x="25695" y="656590"/>
                </a:lnTo>
                <a:lnTo>
                  <a:pt x="1172" y="685800"/>
                </a:lnTo>
                <a:lnTo>
                  <a:pt x="0" y="692150"/>
                </a:lnTo>
                <a:lnTo>
                  <a:pt x="17140" y="753110"/>
                </a:lnTo>
                <a:lnTo>
                  <a:pt x="19873" y="754380"/>
                </a:lnTo>
                <a:lnTo>
                  <a:pt x="37506" y="754380"/>
                </a:lnTo>
                <a:lnTo>
                  <a:pt x="40595" y="751840"/>
                </a:lnTo>
                <a:lnTo>
                  <a:pt x="40595" y="701040"/>
                </a:lnTo>
                <a:lnTo>
                  <a:pt x="48260" y="693420"/>
                </a:lnTo>
                <a:lnTo>
                  <a:pt x="114937" y="693420"/>
                </a:lnTo>
                <a:lnTo>
                  <a:pt x="115294" y="692150"/>
                </a:lnTo>
                <a:lnTo>
                  <a:pt x="114122" y="685800"/>
                </a:lnTo>
                <a:lnTo>
                  <a:pt x="89599" y="656590"/>
                </a:lnTo>
                <a:close/>
              </a:path>
              <a:path w="695959" h="1036320">
                <a:moveTo>
                  <a:pt x="114937" y="693420"/>
                </a:moveTo>
                <a:lnTo>
                  <a:pt x="67118" y="693420"/>
                </a:lnTo>
                <a:lnTo>
                  <a:pt x="74699" y="701040"/>
                </a:lnTo>
                <a:lnTo>
                  <a:pt x="74699" y="751840"/>
                </a:lnTo>
                <a:lnTo>
                  <a:pt x="77788" y="754380"/>
                </a:lnTo>
                <a:lnTo>
                  <a:pt x="95421" y="754380"/>
                </a:lnTo>
                <a:lnTo>
                  <a:pt x="98154" y="753110"/>
                </a:lnTo>
                <a:lnTo>
                  <a:pt x="114937" y="693420"/>
                </a:lnTo>
                <a:close/>
              </a:path>
              <a:path w="695959" h="1036320">
                <a:moveTo>
                  <a:pt x="669696" y="656590"/>
                </a:moveTo>
                <a:lnTo>
                  <a:pt x="605803" y="656590"/>
                </a:lnTo>
                <a:lnTo>
                  <a:pt x="581280" y="685800"/>
                </a:lnTo>
                <a:lnTo>
                  <a:pt x="580097" y="692150"/>
                </a:lnTo>
                <a:lnTo>
                  <a:pt x="597238" y="753110"/>
                </a:lnTo>
                <a:lnTo>
                  <a:pt x="599971" y="754380"/>
                </a:lnTo>
                <a:lnTo>
                  <a:pt x="617614" y="754380"/>
                </a:lnTo>
                <a:lnTo>
                  <a:pt x="620619" y="751840"/>
                </a:lnTo>
                <a:lnTo>
                  <a:pt x="620619" y="701040"/>
                </a:lnTo>
                <a:lnTo>
                  <a:pt x="628284" y="693420"/>
                </a:lnTo>
                <a:lnTo>
                  <a:pt x="695043" y="693420"/>
                </a:lnTo>
                <a:lnTo>
                  <a:pt x="695402" y="692150"/>
                </a:lnTo>
                <a:lnTo>
                  <a:pt x="694219" y="685800"/>
                </a:lnTo>
                <a:lnTo>
                  <a:pt x="669696" y="656590"/>
                </a:lnTo>
                <a:close/>
              </a:path>
              <a:path w="695959" h="1036320">
                <a:moveTo>
                  <a:pt x="695043" y="693420"/>
                </a:moveTo>
                <a:lnTo>
                  <a:pt x="647132" y="693420"/>
                </a:lnTo>
                <a:lnTo>
                  <a:pt x="654796" y="701040"/>
                </a:lnTo>
                <a:lnTo>
                  <a:pt x="654796" y="751840"/>
                </a:lnTo>
                <a:lnTo>
                  <a:pt x="657885" y="754380"/>
                </a:lnTo>
                <a:lnTo>
                  <a:pt x="675518" y="754380"/>
                </a:lnTo>
                <a:lnTo>
                  <a:pt x="678167" y="753110"/>
                </a:lnTo>
                <a:lnTo>
                  <a:pt x="695043" y="693420"/>
                </a:lnTo>
                <a:close/>
              </a:path>
              <a:path w="695959" h="1036320">
                <a:moveTo>
                  <a:pt x="105106" y="233680"/>
                </a:moveTo>
                <a:lnTo>
                  <a:pt x="10188" y="233680"/>
                </a:lnTo>
                <a:lnTo>
                  <a:pt x="2701" y="240030"/>
                </a:lnTo>
                <a:lnTo>
                  <a:pt x="2701" y="457200"/>
                </a:lnTo>
                <a:lnTo>
                  <a:pt x="8355" y="464820"/>
                </a:lnTo>
                <a:lnTo>
                  <a:pt x="15821" y="466090"/>
                </a:lnTo>
                <a:lnTo>
                  <a:pt x="15821" y="499110"/>
                </a:lnTo>
                <a:lnTo>
                  <a:pt x="8355" y="500380"/>
                </a:lnTo>
                <a:lnTo>
                  <a:pt x="2701" y="508000"/>
                </a:lnTo>
                <a:lnTo>
                  <a:pt x="2701" y="648970"/>
                </a:lnTo>
                <a:lnTo>
                  <a:pt x="10188" y="656590"/>
                </a:lnTo>
                <a:lnTo>
                  <a:pt x="105106" y="656590"/>
                </a:lnTo>
                <a:lnTo>
                  <a:pt x="112593" y="648970"/>
                </a:lnTo>
                <a:lnTo>
                  <a:pt x="112593" y="508000"/>
                </a:lnTo>
                <a:lnTo>
                  <a:pt x="107022" y="500380"/>
                </a:lnTo>
                <a:lnTo>
                  <a:pt x="99557" y="499110"/>
                </a:lnTo>
                <a:lnTo>
                  <a:pt x="99557" y="466090"/>
                </a:lnTo>
                <a:lnTo>
                  <a:pt x="107022" y="464820"/>
                </a:lnTo>
                <a:lnTo>
                  <a:pt x="112593" y="457200"/>
                </a:lnTo>
                <a:lnTo>
                  <a:pt x="112593" y="377190"/>
                </a:lnTo>
                <a:lnTo>
                  <a:pt x="692701" y="377190"/>
                </a:lnTo>
                <a:lnTo>
                  <a:pt x="692701" y="374650"/>
                </a:lnTo>
                <a:lnTo>
                  <a:pt x="261363" y="374650"/>
                </a:lnTo>
                <a:lnTo>
                  <a:pt x="261363" y="269240"/>
                </a:lnTo>
                <a:lnTo>
                  <a:pt x="112593" y="269240"/>
                </a:lnTo>
                <a:lnTo>
                  <a:pt x="112593" y="240030"/>
                </a:lnTo>
                <a:lnTo>
                  <a:pt x="105106" y="233680"/>
                </a:lnTo>
                <a:close/>
              </a:path>
              <a:path w="695959" h="1036320">
                <a:moveTo>
                  <a:pt x="562475" y="377190"/>
                </a:moveTo>
                <a:lnTo>
                  <a:pt x="132927" y="377190"/>
                </a:lnTo>
                <a:lnTo>
                  <a:pt x="132927" y="637540"/>
                </a:lnTo>
                <a:lnTo>
                  <a:pt x="134459" y="645160"/>
                </a:lnTo>
                <a:lnTo>
                  <a:pt x="138638" y="650240"/>
                </a:lnTo>
                <a:lnTo>
                  <a:pt x="144841" y="655320"/>
                </a:lnTo>
                <a:lnTo>
                  <a:pt x="152445" y="656590"/>
                </a:lnTo>
                <a:lnTo>
                  <a:pt x="542957" y="656590"/>
                </a:lnTo>
                <a:lnTo>
                  <a:pt x="550556" y="655320"/>
                </a:lnTo>
                <a:lnTo>
                  <a:pt x="556760" y="650240"/>
                </a:lnTo>
                <a:lnTo>
                  <a:pt x="560942" y="645160"/>
                </a:lnTo>
                <a:lnTo>
                  <a:pt x="562475" y="637540"/>
                </a:lnTo>
                <a:lnTo>
                  <a:pt x="562475" y="580390"/>
                </a:lnTo>
                <a:lnTo>
                  <a:pt x="310849" y="580390"/>
                </a:lnTo>
                <a:lnTo>
                  <a:pt x="260075" y="529590"/>
                </a:lnTo>
                <a:lnTo>
                  <a:pt x="278987" y="514350"/>
                </a:lnTo>
                <a:lnTo>
                  <a:pt x="300250" y="502920"/>
                </a:lnTo>
                <a:lnTo>
                  <a:pt x="323330" y="495300"/>
                </a:lnTo>
                <a:lnTo>
                  <a:pt x="347696" y="494030"/>
                </a:lnTo>
                <a:lnTo>
                  <a:pt x="562475" y="494030"/>
                </a:lnTo>
                <a:lnTo>
                  <a:pt x="562475" y="457200"/>
                </a:lnTo>
                <a:lnTo>
                  <a:pt x="280556" y="457200"/>
                </a:lnTo>
                <a:lnTo>
                  <a:pt x="273096" y="455930"/>
                </a:lnTo>
                <a:lnTo>
                  <a:pt x="266994" y="450850"/>
                </a:lnTo>
                <a:lnTo>
                  <a:pt x="262875" y="445770"/>
                </a:lnTo>
                <a:lnTo>
                  <a:pt x="261363" y="438150"/>
                </a:lnTo>
                <a:lnTo>
                  <a:pt x="262875" y="430530"/>
                </a:lnTo>
                <a:lnTo>
                  <a:pt x="266994" y="424180"/>
                </a:lnTo>
                <a:lnTo>
                  <a:pt x="273096" y="420370"/>
                </a:lnTo>
                <a:lnTo>
                  <a:pt x="280556" y="419100"/>
                </a:lnTo>
                <a:lnTo>
                  <a:pt x="562475" y="419100"/>
                </a:lnTo>
                <a:lnTo>
                  <a:pt x="562475" y="377190"/>
                </a:lnTo>
                <a:close/>
              </a:path>
              <a:path w="695959" h="1036320">
                <a:moveTo>
                  <a:pt x="692701" y="377190"/>
                </a:moveTo>
                <a:lnTo>
                  <a:pt x="582799" y="377190"/>
                </a:lnTo>
                <a:lnTo>
                  <a:pt x="582799" y="457200"/>
                </a:lnTo>
                <a:lnTo>
                  <a:pt x="588379" y="464820"/>
                </a:lnTo>
                <a:lnTo>
                  <a:pt x="595835" y="466090"/>
                </a:lnTo>
                <a:lnTo>
                  <a:pt x="595835" y="499110"/>
                </a:lnTo>
                <a:lnTo>
                  <a:pt x="588379" y="500380"/>
                </a:lnTo>
                <a:lnTo>
                  <a:pt x="582799" y="508000"/>
                </a:lnTo>
                <a:lnTo>
                  <a:pt x="582799" y="648970"/>
                </a:lnTo>
                <a:lnTo>
                  <a:pt x="590285" y="656590"/>
                </a:lnTo>
                <a:lnTo>
                  <a:pt x="685204" y="656590"/>
                </a:lnTo>
                <a:lnTo>
                  <a:pt x="692701" y="648970"/>
                </a:lnTo>
                <a:lnTo>
                  <a:pt x="692701" y="508000"/>
                </a:lnTo>
                <a:lnTo>
                  <a:pt x="687036" y="500380"/>
                </a:lnTo>
                <a:lnTo>
                  <a:pt x="679581" y="499110"/>
                </a:lnTo>
                <a:lnTo>
                  <a:pt x="679581" y="466090"/>
                </a:lnTo>
                <a:lnTo>
                  <a:pt x="687036" y="464820"/>
                </a:lnTo>
                <a:lnTo>
                  <a:pt x="692701" y="457200"/>
                </a:lnTo>
                <a:lnTo>
                  <a:pt x="692701" y="377190"/>
                </a:lnTo>
                <a:close/>
              </a:path>
              <a:path w="695959" h="1036320">
                <a:moveTo>
                  <a:pt x="347696" y="565150"/>
                </a:moveTo>
                <a:lnTo>
                  <a:pt x="337455" y="566420"/>
                </a:lnTo>
                <a:lnTo>
                  <a:pt x="327745" y="568960"/>
                </a:lnTo>
                <a:lnTo>
                  <a:pt x="318799" y="574040"/>
                </a:lnTo>
                <a:lnTo>
                  <a:pt x="310849" y="580390"/>
                </a:lnTo>
                <a:lnTo>
                  <a:pt x="384543" y="580390"/>
                </a:lnTo>
                <a:lnTo>
                  <a:pt x="376593" y="574040"/>
                </a:lnTo>
                <a:lnTo>
                  <a:pt x="367647" y="568960"/>
                </a:lnTo>
                <a:lnTo>
                  <a:pt x="357937" y="566420"/>
                </a:lnTo>
                <a:lnTo>
                  <a:pt x="347696" y="565150"/>
                </a:lnTo>
                <a:close/>
              </a:path>
              <a:path w="695959" h="1036320">
                <a:moveTo>
                  <a:pt x="562475" y="494030"/>
                </a:moveTo>
                <a:lnTo>
                  <a:pt x="347696" y="494030"/>
                </a:lnTo>
                <a:lnTo>
                  <a:pt x="372063" y="495300"/>
                </a:lnTo>
                <a:lnTo>
                  <a:pt x="395147" y="502920"/>
                </a:lnTo>
                <a:lnTo>
                  <a:pt x="416413" y="514350"/>
                </a:lnTo>
                <a:lnTo>
                  <a:pt x="435327" y="529590"/>
                </a:lnTo>
                <a:lnTo>
                  <a:pt x="384543" y="580390"/>
                </a:lnTo>
                <a:lnTo>
                  <a:pt x="562475" y="580390"/>
                </a:lnTo>
                <a:lnTo>
                  <a:pt x="562475" y="494030"/>
                </a:lnTo>
                <a:close/>
              </a:path>
              <a:path w="695959" h="1036320">
                <a:moveTo>
                  <a:pt x="347696" y="419100"/>
                </a:moveTo>
                <a:lnTo>
                  <a:pt x="280556" y="419100"/>
                </a:lnTo>
                <a:lnTo>
                  <a:pt x="288010" y="420370"/>
                </a:lnTo>
                <a:lnTo>
                  <a:pt x="294086" y="424180"/>
                </a:lnTo>
                <a:lnTo>
                  <a:pt x="298177" y="430530"/>
                </a:lnTo>
                <a:lnTo>
                  <a:pt x="299676" y="438150"/>
                </a:lnTo>
                <a:lnTo>
                  <a:pt x="298177" y="445770"/>
                </a:lnTo>
                <a:lnTo>
                  <a:pt x="294086" y="450850"/>
                </a:lnTo>
                <a:lnTo>
                  <a:pt x="288010" y="455930"/>
                </a:lnTo>
                <a:lnTo>
                  <a:pt x="280556" y="457200"/>
                </a:lnTo>
                <a:lnTo>
                  <a:pt x="347696" y="457200"/>
                </a:lnTo>
                <a:lnTo>
                  <a:pt x="340235" y="455930"/>
                </a:lnTo>
                <a:lnTo>
                  <a:pt x="334133" y="450850"/>
                </a:lnTo>
                <a:lnTo>
                  <a:pt x="330014" y="445770"/>
                </a:lnTo>
                <a:lnTo>
                  <a:pt x="328503" y="438150"/>
                </a:lnTo>
                <a:lnTo>
                  <a:pt x="330014" y="430530"/>
                </a:lnTo>
                <a:lnTo>
                  <a:pt x="334133" y="424180"/>
                </a:lnTo>
                <a:lnTo>
                  <a:pt x="340235" y="420370"/>
                </a:lnTo>
                <a:lnTo>
                  <a:pt x="347696" y="419100"/>
                </a:lnTo>
                <a:close/>
              </a:path>
              <a:path w="695959" h="1036320">
                <a:moveTo>
                  <a:pt x="414835" y="419100"/>
                </a:moveTo>
                <a:lnTo>
                  <a:pt x="347696" y="419100"/>
                </a:lnTo>
                <a:lnTo>
                  <a:pt x="355161" y="420370"/>
                </a:lnTo>
                <a:lnTo>
                  <a:pt x="361262" y="424180"/>
                </a:lnTo>
                <a:lnTo>
                  <a:pt x="365379" y="430530"/>
                </a:lnTo>
                <a:lnTo>
                  <a:pt x="366889" y="438150"/>
                </a:lnTo>
                <a:lnTo>
                  <a:pt x="365379" y="445770"/>
                </a:lnTo>
                <a:lnTo>
                  <a:pt x="361262" y="450850"/>
                </a:lnTo>
                <a:lnTo>
                  <a:pt x="355161" y="455930"/>
                </a:lnTo>
                <a:lnTo>
                  <a:pt x="347696" y="457200"/>
                </a:lnTo>
                <a:lnTo>
                  <a:pt x="414835" y="457200"/>
                </a:lnTo>
                <a:lnTo>
                  <a:pt x="407383" y="455930"/>
                </a:lnTo>
                <a:lnTo>
                  <a:pt x="401311" y="450850"/>
                </a:lnTo>
                <a:lnTo>
                  <a:pt x="397223" y="445770"/>
                </a:lnTo>
                <a:lnTo>
                  <a:pt x="395726" y="438150"/>
                </a:lnTo>
                <a:lnTo>
                  <a:pt x="397224" y="430530"/>
                </a:lnTo>
                <a:lnTo>
                  <a:pt x="401315" y="424180"/>
                </a:lnTo>
                <a:lnTo>
                  <a:pt x="407388" y="420370"/>
                </a:lnTo>
                <a:lnTo>
                  <a:pt x="414835" y="419100"/>
                </a:lnTo>
                <a:close/>
              </a:path>
              <a:path w="695959" h="1036320">
                <a:moveTo>
                  <a:pt x="562475" y="419100"/>
                </a:moveTo>
                <a:lnTo>
                  <a:pt x="414835" y="419100"/>
                </a:lnTo>
                <a:lnTo>
                  <a:pt x="422296" y="420370"/>
                </a:lnTo>
                <a:lnTo>
                  <a:pt x="428397" y="424180"/>
                </a:lnTo>
                <a:lnTo>
                  <a:pt x="432516" y="430530"/>
                </a:lnTo>
                <a:lnTo>
                  <a:pt x="434028" y="438150"/>
                </a:lnTo>
                <a:lnTo>
                  <a:pt x="432516" y="445770"/>
                </a:lnTo>
                <a:lnTo>
                  <a:pt x="428397" y="450850"/>
                </a:lnTo>
                <a:lnTo>
                  <a:pt x="422296" y="455930"/>
                </a:lnTo>
                <a:lnTo>
                  <a:pt x="414835" y="457200"/>
                </a:lnTo>
                <a:lnTo>
                  <a:pt x="562475" y="457200"/>
                </a:lnTo>
                <a:lnTo>
                  <a:pt x="562475" y="419100"/>
                </a:lnTo>
                <a:close/>
              </a:path>
              <a:path w="695959" h="1036320">
                <a:moveTo>
                  <a:pt x="562475" y="262890"/>
                </a:moveTo>
                <a:lnTo>
                  <a:pt x="434028" y="262890"/>
                </a:lnTo>
                <a:lnTo>
                  <a:pt x="434028" y="374650"/>
                </a:lnTo>
                <a:lnTo>
                  <a:pt x="692701" y="374650"/>
                </a:lnTo>
                <a:lnTo>
                  <a:pt x="692701" y="269240"/>
                </a:lnTo>
                <a:lnTo>
                  <a:pt x="562475" y="269240"/>
                </a:lnTo>
                <a:lnTo>
                  <a:pt x="562475" y="262890"/>
                </a:lnTo>
                <a:close/>
              </a:path>
              <a:path w="695959" h="1036320">
                <a:moveTo>
                  <a:pt x="542957" y="194310"/>
                </a:moveTo>
                <a:lnTo>
                  <a:pt x="152445" y="194310"/>
                </a:lnTo>
                <a:lnTo>
                  <a:pt x="144841" y="195580"/>
                </a:lnTo>
                <a:lnTo>
                  <a:pt x="138638" y="200660"/>
                </a:lnTo>
                <a:lnTo>
                  <a:pt x="134459" y="207010"/>
                </a:lnTo>
                <a:lnTo>
                  <a:pt x="132927" y="214630"/>
                </a:lnTo>
                <a:lnTo>
                  <a:pt x="132927" y="269240"/>
                </a:lnTo>
                <a:lnTo>
                  <a:pt x="261363" y="269240"/>
                </a:lnTo>
                <a:lnTo>
                  <a:pt x="261363" y="262890"/>
                </a:lnTo>
                <a:lnTo>
                  <a:pt x="562475" y="262890"/>
                </a:lnTo>
                <a:lnTo>
                  <a:pt x="562475" y="214630"/>
                </a:lnTo>
                <a:lnTo>
                  <a:pt x="560942" y="207010"/>
                </a:lnTo>
                <a:lnTo>
                  <a:pt x="556760" y="200660"/>
                </a:lnTo>
                <a:lnTo>
                  <a:pt x="550556" y="195580"/>
                </a:lnTo>
                <a:lnTo>
                  <a:pt x="542957" y="194310"/>
                </a:lnTo>
                <a:close/>
              </a:path>
              <a:path w="695959" h="1036320">
                <a:moveTo>
                  <a:pt x="685214" y="233680"/>
                </a:moveTo>
                <a:lnTo>
                  <a:pt x="590285" y="233680"/>
                </a:lnTo>
                <a:lnTo>
                  <a:pt x="582799" y="240030"/>
                </a:lnTo>
                <a:lnTo>
                  <a:pt x="582799" y="269240"/>
                </a:lnTo>
                <a:lnTo>
                  <a:pt x="692701" y="269240"/>
                </a:lnTo>
                <a:lnTo>
                  <a:pt x="692701" y="240030"/>
                </a:lnTo>
                <a:lnTo>
                  <a:pt x="685214" y="233680"/>
                </a:lnTo>
                <a:close/>
              </a:path>
              <a:path w="695959" h="1036320">
                <a:moveTo>
                  <a:pt x="471357" y="125730"/>
                </a:moveTo>
                <a:lnTo>
                  <a:pt x="224035" y="125730"/>
                </a:lnTo>
                <a:lnTo>
                  <a:pt x="227595" y="129540"/>
                </a:lnTo>
                <a:lnTo>
                  <a:pt x="227595" y="194310"/>
                </a:lnTo>
                <a:lnTo>
                  <a:pt x="467797" y="194310"/>
                </a:lnTo>
                <a:lnTo>
                  <a:pt x="467797" y="129540"/>
                </a:lnTo>
                <a:lnTo>
                  <a:pt x="471357" y="125730"/>
                </a:lnTo>
                <a:close/>
              </a:path>
              <a:path w="695959" h="1036320">
                <a:moveTo>
                  <a:pt x="297969" y="68580"/>
                </a:moveTo>
                <a:lnTo>
                  <a:pt x="203941" y="68580"/>
                </a:lnTo>
                <a:lnTo>
                  <a:pt x="200381" y="72390"/>
                </a:lnTo>
                <a:lnTo>
                  <a:pt x="200381" y="121920"/>
                </a:lnTo>
                <a:lnTo>
                  <a:pt x="203941" y="125730"/>
                </a:lnTo>
                <a:lnTo>
                  <a:pt x="297969" y="125730"/>
                </a:lnTo>
                <a:lnTo>
                  <a:pt x="286967" y="123190"/>
                </a:lnTo>
                <a:lnTo>
                  <a:pt x="277984" y="118110"/>
                </a:lnTo>
                <a:lnTo>
                  <a:pt x="271929" y="107950"/>
                </a:lnTo>
                <a:lnTo>
                  <a:pt x="269709" y="97790"/>
                </a:lnTo>
                <a:lnTo>
                  <a:pt x="271929" y="86360"/>
                </a:lnTo>
                <a:lnTo>
                  <a:pt x="277984" y="77470"/>
                </a:lnTo>
                <a:lnTo>
                  <a:pt x="286967" y="71120"/>
                </a:lnTo>
                <a:lnTo>
                  <a:pt x="297969" y="68580"/>
                </a:lnTo>
                <a:close/>
              </a:path>
              <a:path w="695959" h="1036320">
                <a:moveTo>
                  <a:pt x="397422" y="68580"/>
                </a:moveTo>
                <a:lnTo>
                  <a:pt x="297969" y="68580"/>
                </a:lnTo>
                <a:lnTo>
                  <a:pt x="308978" y="71120"/>
                </a:lnTo>
                <a:lnTo>
                  <a:pt x="317964" y="77470"/>
                </a:lnTo>
                <a:lnTo>
                  <a:pt x="324020" y="86360"/>
                </a:lnTo>
                <a:lnTo>
                  <a:pt x="326241" y="97790"/>
                </a:lnTo>
                <a:lnTo>
                  <a:pt x="324020" y="107950"/>
                </a:lnTo>
                <a:lnTo>
                  <a:pt x="317964" y="118110"/>
                </a:lnTo>
                <a:lnTo>
                  <a:pt x="308978" y="123190"/>
                </a:lnTo>
                <a:lnTo>
                  <a:pt x="297969" y="125730"/>
                </a:lnTo>
                <a:lnTo>
                  <a:pt x="397422" y="125730"/>
                </a:lnTo>
                <a:lnTo>
                  <a:pt x="386420" y="123190"/>
                </a:lnTo>
                <a:lnTo>
                  <a:pt x="377437" y="118110"/>
                </a:lnTo>
                <a:lnTo>
                  <a:pt x="371381" y="107950"/>
                </a:lnTo>
                <a:lnTo>
                  <a:pt x="369161" y="97790"/>
                </a:lnTo>
                <a:lnTo>
                  <a:pt x="371381" y="86360"/>
                </a:lnTo>
                <a:lnTo>
                  <a:pt x="377437" y="77470"/>
                </a:lnTo>
                <a:lnTo>
                  <a:pt x="386420" y="71120"/>
                </a:lnTo>
                <a:lnTo>
                  <a:pt x="397422" y="68580"/>
                </a:lnTo>
                <a:close/>
              </a:path>
              <a:path w="695959" h="1036320">
                <a:moveTo>
                  <a:pt x="491451" y="68580"/>
                </a:moveTo>
                <a:lnTo>
                  <a:pt x="397422" y="68580"/>
                </a:lnTo>
                <a:lnTo>
                  <a:pt x="408428" y="71120"/>
                </a:lnTo>
                <a:lnTo>
                  <a:pt x="417411" y="77470"/>
                </a:lnTo>
                <a:lnTo>
                  <a:pt x="423464" y="86360"/>
                </a:lnTo>
                <a:lnTo>
                  <a:pt x="425683" y="97790"/>
                </a:lnTo>
                <a:lnTo>
                  <a:pt x="423463" y="107950"/>
                </a:lnTo>
                <a:lnTo>
                  <a:pt x="417407" y="118110"/>
                </a:lnTo>
                <a:lnTo>
                  <a:pt x="408424" y="123190"/>
                </a:lnTo>
                <a:lnTo>
                  <a:pt x="397422" y="125730"/>
                </a:lnTo>
                <a:lnTo>
                  <a:pt x="491451" y="125730"/>
                </a:lnTo>
                <a:lnTo>
                  <a:pt x="495011" y="121920"/>
                </a:lnTo>
                <a:lnTo>
                  <a:pt x="495011" y="72390"/>
                </a:lnTo>
                <a:lnTo>
                  <a:pt x="491451" y="68580"/>
                </a:lnTo>
                <a:close/>
              </a:path>
              <a:path w="695959" h="1036320">
                <a:moveTo>
                  <a:pt x="448687" y="0"/>
                </a:moveTo>
                <a:lnTo>
                  <a:pt x="246704" y="0"/>
                </a:lnTo>
                <a:lnTo>
                  <a:pt x="239261" y="1270"/>
                </a:lnTo>
                <a:lnTo>
                  <a:pt x="233187" y="6350"/>
                </a:lnTo>
                <a:lnTo>
                  <a:pt x="229095" y="11430"/>
                </a:lnTo>
                <a:lnTo>
                  <a:pt x="227595" y="19050"/>
                </a:lnTo>
                <a:lnTo>
                  <a:pt x="227595" y="66040"/>
                </a:lnTo>
                <a:lnTo>
                  <a:pt x="224035" y="68580"/>
                </a:lnTo>
                <a:lnTo>
                  <a:pt x="471357" y="68580"/>
                </a:lnTo>
                <a:lnTo>
                  <a:pt x="467797" y="66040"/>
                </a:lnTo>
                <a:lnTo>
                  <a:pt x="467797" y="19050"/>
                </a:lnTo>
                <a:lnTo>
                  <a:pt x="466297" y="11430"/>
                </a:lnTo>
                <a:lnTo>
                  <a:pt x="462204" y="6350"/>
                </a:lnTo>
                <a:lnTo>
                  <a:pt x="456130" y="1270"/>
                </a:lnTo>
                <a:lnTo>
                  <a:pt x="448687" y="0"/>
                </a:lnTo>
                <a:close/>
              </a:path>
            </a:pathLst>
          </a:custGeom>
          <a:solidFill>
            <a:srgbClr val="000000"/>
          </a:solidFill>
        </p:spPr>
        <p:txBody>
          <a:bodyPr wrap="square" lIns="0" tIns="0" rIns="0" bIns="0" rtlCol="0"/>
          <a:lstStyle/>
          <a:p>
            <a:endParaRPr/>
          </a:p>
        </p:txBody>
      </p:sp>
      <p:sp>
        <p:nvSpPr>
          <p:cNvPr id="9" name="object 9"/>
          <p:cNvSpPr/>
          <p:nvPr/>
        </p:nvSpPr>
        <p:spPr>
          <a:xfrm>
            <a:off x="13679447" y="4714597"/>
            <a:ext cx="1874173" cy="1575698"/>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3679447" y="4714597"/>
            <a:ext cx="1874520" cy="1576070"/>
          </a:xfrm>
          <a:custGeom>
            <a:avLst/>
            <a:gdLst/>
            <a:ahLst/>
            <a:cxnLst/>
            <a:rect l="l" t="t" r="r" b="b"/>
            <a:pathLst>
              <a:path w="1874519" h="1576070">
                <a:moveTo>
                  <a:pt x="776059" y="0"/>
                </a:moveTo>
                <a:lnTo>
                  <a:pt x="765834" y="2053"/>
                </a:lnTo>
                <a:lnTo>
                  <a:pt x="757503" y="7659"/>
                </a:lnTo>
                <a:lnTo>
                  <a:pt x="751897" y="15990"/>
                </a:lnTo>
                <a:lnTo>
                  <a:pt x="749844" y="26215"/>
                </a:lnTo>
                <a:lnTo>
                  <a:pt x="749844" y="97098"/>
                </a:lnTo>
                <a:lnTo>
                  <a:pt x="363645" y="97098"/>
                </a:lnTo>
                <a:lnTo>
                  <a:pt x="329082" y="121849"/>
                </a:lnTo>
                <a:lnTo>
                  <a:pt x="150994" y="637807"/>
                </a:lnTo>
                <a:lnTo>
                  <a:pt x="149588" y="641556"/>
                </a:lnTo>
                <a:lnTo>
                  <a:pt x="149500" y="645334"/>
                </a:lnTo>
                <a:lnTo>
                  <a:pt x="149968" y="649084"/>
                </a:lnTo>
                <a:lnTo>
                  <a:pt x="113476" y="675538"/>
                </a:lnTo>
                <a:lnTo>
                  <a:pt x="81091" y="706762"/>
                </a:lnTo>
                <a:lnTo>
                  <a:pt x="53363" y="742246"/>
                </a:lnTo>
                <a:lnTo>
                  <a:pt x="30840" y="781486"/>
                </a:lnTo>
                <a:lnTo>
                  <a:pt x="14073" y="823971"/>
                </a:lnTo>
                <a:lnTo>
                  <a:pt x="3609" y="869197"/>
                </a:lnTo>
                <a:lnTo>
                  <a:pt x="0" y="916655"/>
                </a:lnTo>
                <a:lnTo>
                  <a:pt x="0" y="967328"/>
                </a:lnTo>
                <a:lnTo>
                  <a:pt x="3579" y="1014660"/>
                </a:lnTo>
                <a:lnTo>
                  <a:pt x="13965" y="1059782"/>
                </a:lnTo>
                <a:lnTo>
                  <a:pt x="30623" y="1102198"/>
                </a:lnTo>
                <a:lnTo>
                  <a:pt x="53022" y="1141411"/>
                </a:lnTo>
                <a:lnTo>
                  <a:pt x="80631" y="1176925"/>
                </a:lnTo>
                <a:lnTo>
                  <a:pt x="112916" y="1208244"/>
                </a:lnTo>
                <a:lnTo>
                  <a:pt x="112916" y="1418113"/>
                </a:lnTo>
                <a:lnTo>
                  <a:pt x="120936" y="1467795"/>
                </a:lnTo>
                <a:lnTo>
                  <a:pt x="143280" y="1511038"/>
                </a:lnTo>
                <a:lnTo>
                  <a:pt x="177373" y="1545198"/>
                </a:lnTo>
                <a:lnTo>
                  <a:pt x="220638" y="1567633"/>
                </a:lnTo>
                <a:lnTo>
                  <a:pt x="270500" y="1575698"/>
                </a:lnTo>
                <a:lnTo>
                  <a:pt x="320167" y="1567678"/>
                </a:lnTo>
                <a:lnTo>
                  <a:pt x="363373" y="1545333"/>
                </a:lnTo>
                <a:lnTo>
                  <a:pt x="397490" y="1511240"/>
                </a:lnTo>
                <a:lnTo>
                  <a:pt x="419888" y="1467975"/>
                </a:lnTo>
                <a:lnTo>
                  <a:pt x="427938" y="1418113"/>
                </a:lnTo>
                <a:lnTo>
                  <a:pt x="427938" y="1282204"/>
                </a:lnTo>
                <a:lnTo>
                  <a:pt x="1447258" y="1282204"/>
                </a:lnTo>
                <a:lnTo>
                  <a:pt x="1447258" y="1418113"/>
                </a:lnTo>
                <a:lnTo>
                  <a:pt x="1455263" y="1467795"/>
                </a:lnTo>
                <a:lnTo>
                  <a:pt x="1477571" y="1511038"/>
                </a:lnTo>
                <a:lnTo>
                  <a:pt x="1511620" y="1545198"/>
                </a:lnTo>
                <a:lnTo>
                  <a:pt x="1554849" y="1567633"/>
                </a:lnTo>
                <a:lnTo>
                  <a:pt x="1604695" y="1575698"/>
                </a:lnTo>
                <a:lnTo>
                  <a:pt x="1654362" y="1567678"/>
                </a:lnTo>
                <a:lnTo>
                  <a:pt x="1697568" y="1545333"/>
                </a:lnTo>
                <a:lnTo>
                  <a:pt x="1731685" y="1511240"/>
                </a:lnTo>
                <a:lnTo>
                  <a:pt x="1754083" y="1467975"/>
                </a:lnTo>
                <a:lnTo>
                  <a:pt x="1762133" y="1418113"/>
                </a:lnTo>
                <a:lnTo>
                  <a:pt x="1762133" y="1208244"/>
                </a:lnTo>
                <a:lnTo>
                  <a:pt x="1794028" y="1176893"/>
                </a:lnTo>
                <a:lnTo>
                  <a:pt x="1821382" y="1141307"/>
                </a:lnTo>
                <a:lnTo>
                  <a:pt x="1843635" y="1102022"/>
                </a:lnTo>
                <a:lnTo>
                  <a:pt x="1860225" y="1059573"/>
                </a:lnTo>
                <a:lnTo>
                  <a:pt x="1870591" y="1014497"/>
                </a:lnTo>
                <a:lnTo>
                  <a:pt x="1874171" y="967328"/>
                </a:lnTo>
                <a:lnTo>
                  <a:pt x="1874171" y="916655"/>
                </a:lnTo>
                <a:lnTo>
                  <a:pt x="1870561" y="869172"/>
                </a:lnTo>
                <a:lnTo>
                  <a:pt x="1860098" y="823889"/>
                </a:lnTo>
                <a:lnTo>
                  <a:pt x="1843330" y="781338"/>
                </a:lnTo>
                <a:lnTo>
                  <a:pt x="1820807" y="742050"/>
                </a:lnTo>
                <a:lnTo>
                  <a:pt x="1793079" y="706557"/>
                </a:lnTo>
                <a:lnTo>
                  <a:pt x="1760694" y="675391"/>
                </a:lnTo>
                <a:lnTo>
                  <a:pt x="1724202" y="649084"/>
                </a:lnTo>
                <a:lnTo>
                  <a:pt x="1724671" y="645334"/>
                </a:lnTo>
                <a:lnTo>
                  <a:pt x="1724729" y="641556"/>
                </a:lnTo>
                <a:lnTo>
                  <a:pt x="1723323" y="637807"/>
                </a:lnTo>
                <a:lnTo>
                  <a:pt x="1545235" y="121849"/>
                </a:lnTo>
                <a:lnTo>
                  <a:pt x="1539878" y="112248"/>
                </a:lnTo>
                <a:lnTo>
                  <a:pt x="1531571" y="104377"/>
                </a:lnTo>
                <a:lnTo>
                  <a:pt x="1521419" y="99055"/>
                </a:lnTo>
                <a:lnTo>
                  <a:pt x="1510525" y="97098"/>
                </a:lnTo>
                <a:lnTo>
                  <a:pt x="1124327" y="97098"/>
                </a:lnTo>
                <a:lnTo>
                  <a:pt x="1124327" y="26215"/>
                </a:lnTo>
                <a:lnTo>
                  <a:pt x="1122273" y="15990"/>
                </a:lnTo>
                <a:lnTo>
                  <a:pt x="1116667" y="7659"/>
                </a:lnTo>
                <a:lnTo>
                  <a:pt x="1108336" y="2053"/>
                </a:lnTo>
                <a:lnTo>
                  <a:pt x="1098112" y="0"/>
                </a:lnTo>
                <a:lnTo>
                  <a:pt x="776059" y="0"/>
                </a:lnTo>
                <a:close/>
              </a:path>
            </a:pathLst>
          </a:custGeom>
          <a:ln w="41883">
            <a:solidFill>
              <a:srgbClr val="004D7F"/>
            </a:solidFill>
          </a:ln>
        </p:spPr>
        <p:txBody>
          <a:bodyPr wrap="square" lIns="0" tIns="0" rIns="0" bIns="0" rtlCol="0"/>
          <a:lstStyle/>
          <a:p>
            <a:endParaRPr/>
          </a:p>
        </p:txBody>
      </p:sp>
      <p:sp>
        <p:nvSpPr>
          <p:cNvPr id="11" name="object 11"/>
          <p:cNvSpPr/>
          <p:nvPr/>
        </p:nvSpPr>
        <p:spPr>
          <a:xfrm>
            <a:off x="14008529" y="4919926"/>
            <a:ext cx="1216025" cy="429259"/>
          </a:xfrm>
          <a:custGeom>
            <a:avLst/>
            <a:gdLst/>
            <a:ahLst/>
            <a:cxnLst/>
            <a:rect l="l" t="t" r="r" b="b"/>
            <a:pathLst>
              <a:path w="1216025" h="429260">
                <a:moveTo>
                  <a:pt x="129318" y="0"/>
                </a:moveTo>
                <a:lnTo>
                  <a:pt x="607784" y="0"/>
                </a:lnTo>
                <a:lnTo>
                  <a:pt x="1086248" y="0"/>
                </a:lnTo>
                <a:lnTo>
                  <a:pt x="1215568" y="428817"/>
                </a:lnTo>
                <a:lnTo>
                  <a:pt x="607784" y="428817"/>
                </a:lnTo>
                <a:lnTo>
                  <a:pt x="0" y="428817"/>
                </a:lnTo>
                <a:lnTo>
                  <a:pt x="129318" y="0"/>
                </a:lnTo>
                <a:close/>
              </a:path>
            </a:pathLst>
          </a:custGeom>
          <a:ln w="41883">
            <a:solidFill>
              <a:srgbClr val="004D7F"/>
            </a:solidFill>
          </a:ln>
        </p:spPr>
        <p:txBody>
          <a:bodyPr wrap="square" lIns="0" tIns="0" rIns="0" bIns="0" rtlCol="0"/>
          <a:lstStyle/>
          <a:p>
            <a:endParaRPr/>
          </a:p>
        </p:txBody>
      </p:sp>
      <p:sp>
        <p:nvSpPr>
          <p:cNvPr id="12" name="object 12"/>
          <p:cNvSpPr/>
          <p:nvPr/>
        </p:nvSpPr>
        <p:spPr>
          <a:xfrm>
            <a:off x="13895027" y="5447160"/>
            <a:ext cx="252729" cy="252095"/>
          </a:xfrm>
          <a:custGeom>
            <a:avLst/>
            <a:gdLst/>
            <a:ahLst/>
            <a:cxnLst/>
            <a:rect l="l" t="t" r="r" b="b"/>
            <a:pathLst>
              <a:path w="252730" h="252095">
                <a:moveTo>
                  <a:pt x="126096" y="0"/>
                </a:moveTo>
                <a:lnTo>
                  <a:pt x="175258" y="9948"/>
                </a:lnTo>
                <a:lnTo>
                  <a:pt x="215331" y="37038"/>
                </a:lnTo>
                <a:lnTo>
                  <a:pt x="242310" y="77132"/>
                </a:lnTo>
                <a:lnTo>
                  <a:pt x="252193" y="126096"/>
                </a:lnTo>
                <a:lnTo>
                  <a:pt x="242508" y="175235"/>
                </a:lnTo>
                <a:lnTo>
                  <a:pt x="215506" y="215257"/>
                </a:lnTo>
                <a:lnTo>
                  <a:pt x="175324" y="242187"/>
                </a:lnTo>
                <a:lnTo>
                  <a:pt x="126096" y="252047"/>
                </a:lnTo>
                <a:lnTo>
                  <a:pt x="76935" y="242121"/>
                </a:lnTo>
                <a:lnTo>
                  <a:pt x="36862" y="215082"/>
                </a:lnTo>
                <a:lnTo>
                  <a:pt x="9882" y="175038"/>
                </a:lnTo>
                <a:lnTo>
                  <a:pt x="0" y="126096"/>
                </a:lnTo>
                <a:lnTo>
                  <a:pt x="9948" y="76934"/>
                </a:lnTo>
                <a:lnTo>
                  <a:pt x="37038" y="36862"/>
                </a:lnTo>
                <a:lnTo>
                  <a:pt x="77132" y="9882"/>
                </a:lnTo>
                <a:lnTo>
                  <a:pt x="126096" y="0"/>
                </a:lnTo>
                <a:close/>
              </a:path>
            </a:pathLst>
          </a:custGeom>
          <a:ln w="41883">
            <a:solidFill>
              <a:srgbClr val="004D7F"/>
            </a:solidFill>
          </a:ln>
        </p:spPr>
        <p:txBody>
          <a:bodyPr wrap="square" lIns="0" tIns="0" rIns="0" bIns="0" rtlCol="0"/>
          <a:lstStyle/>
          <a:p>
            <a:endParaRPr/>
          </a:p>
        </p:txBody>
      </p:sp>
      <p:sp>
        <p:nvSpPr>
          <p:cNvPr id="13" name="object 13"/>
          <p:cNvSpPr/>
          <p:nvPr/>
        </p:nvSpPr>
        <p:spPr>
          <a:xfrm>
            <a:off x="15084966" y="5447160"/>
            <a:ext cx="252729" cy="252095"/>
          </a:xfrm>
          <a:custGeom>
            <a:avLst/>
            <a:gdLst/>
            <a:ahLst/>
            <a:cxnLst/>
            <a:rect l="l" t="t" r="r" b="b"/>
            <a:pathLst>
              <a:path w="252730" h="252095">
                <a:moveTo>
                  <a:pt x="126096" y="0"/>
                </a:moveTo>
                <a:lnTo>
                  <a:pt x="175258" y="9948"/>
                </a:lnTo>
                <a:lnTo>
                  <a:pt x="215331" y="37038"/>
                </a:lnTo>
                <a:lnTo>
                  <a:pt x="242311" y="77132"/>
                </a:lnTo>
                <a:lnTo>
                  <a:pt x="252194" y="126096"/>
                </a:lnTo>
                <a:lnTo>
                  <a:pt x="242245" y="175235"/>
                </a:lnTo>
                <a:lnTo>
                  <a:pt x="215156" y="215257"/>
                </a:lnTo>
                <a:lnTo>
                  <a:pt x="175061" y="242187"/>
                </a:lnTo>
                <a:lnTo>
                  <a:pt x="126096" y="252047"/>
                </a:lnTo>
                <a:lnTo>
                  <a:pt x="77132" y="242187"/>
                </a:lnTo>
                <a:lnTo>
                  <a:pt x="37038" y="215258"/>
                </a:lnTo>
                <a:lnTo>
                  <a:pt x="9948" y="175235"/>
                </a:lnTo>
                <a:lnTo>
                  <a:pt x="0" y="126096"/>
                </a:lnTo>
                <a:lnTo>
                  <a:pt x="9948" y="76934"/>
                </a:lnTo>
                <a:lnTo>
                  <a:pt x="37038" y="36862"/>
                </a:lnTo>
                <a:lnTo>
                  <a:pt x="77132" y="9882"/>
                </a:lnTo>
                <a:lnTo>
                  <a:pt x="126096" y="0"/>
                </a:lnTo>
                <a:close/>
              </a:path>
            </a:pathLst>
          </a:custGeom>
          <a:ln w="41883">
            <a:solidFill>
              <a:srgbClr val="004D7F"/>
            </a:solidFill>
          </a:ln>
        </p:spPr>
        <p:txBody>
          <a:bodyPr wrap="square" lIns="0" tIns="0" rIns="0" bIns="0" rtlCol="0"/>
          <a:lstStyle/>
          <a:p>
            <a:endParaRPr/>
          </a:p>
        </p:txBody>
      </p:sp>
      <p:sp>
        <p:nvSpPr>
          <p:cNvPr id="14" name="object 14"/>
          <p:cNvSpPr/>
          <p:nvPr/>
        </p:nvSpPr>
        <p:spPr>
          <a:xfrm>
            <a:off x="13703101" y="6593995"/>
            <a:ext cx="1827530" cy="0"/>
          </a:xfrm>
          <a:custGeom>
            <a:avLst/>
            <a:gdLst/>
            <a:ahLst/>
            <a:cxnLst/>
            <a:rect l="l" t="t" r="r" b="b"/>
            <a:pathLst>
              <a:path w="1827530">
                <a:moveTo>
                  <a:pt x="0" y="0"/>
                </a:moveTo>
                <a:lnTo>
                  <a:pt x="20941" y="0"/>
                </a:lnTo>
                <a:lnTo>
                  <a:pt x="1806116" y="0"/>
                </a:lnTo>
                <a:lnTo>
                  <a:pt x="1827058" y="0"/>
                </a:lnTo>
              </a:path>
            </a:pathLst>
          </a:custGeom>
          <a:ln w="41883">
            <a:solidFill>
              <a:srgbClr val="61D836"/>
            </a:solidFill>
          </a:ln>
        </p:spPr>
        <p:txBody>
          <a:bodyPr wrap="square" lIns="0" tIns="0" rIns="0" bIns="0" rtlCol="0"/>
          <a:lstStyle/>
          <a:p>
            <a:endParaRPr/>
          </a:p>
        </p:txBody>
      </p:sp>
      <p:sp>
        <p:nvSpPr>
          <p:cNvPr id="15" name="object 15"/>
          <p:cNvSpPr/>
          <p:nvPr/>
        </p:nvSpPr>
        <p:spPr>
          <a:xfrm>
            <a:off x="15532678" y="6506040"/>
            <a:ext cx="0" cy="176530"/>
          </a:xfrm>
          <a:custGeom>
            <a:avLst/>
            <a:gdLst/>
            <a:ahLst/>
            <a:cxnLst/>
            <a:rect l="l" t="t" r="r" b="b"/>
            <a:pathLst>
              <a:path h="176529">
                <a:moveTo>
                  <a:pt x="0" y="175910"/>
                </a:moveTo>
                <a:lnTo>
                  <a:pt x="0" y="0"/>
                </a:lnTo>
              </a:path>
            </a:pathLst>
          </a:custGeom>
          <a:ln w="41883">
            <a:solidFill>
              <a:srgbClr val="61D836"/>
            </a:solidFill>
          </a:ln>
        </p:spPr>
        <p:txBody>
          <a:bodyPr wrap="square" lIns="0" tIns="0" rIns="0" bIns="0" rtlCol="0"/>
          <a:lstStyle/>
          <a:p>
            <a:endParaRPr/>
          </a:p>
        </p:txBody>
      </p:sp>
      <p:sp>
        <p:nvSpPr>
          <p:cNvPr id="16" name="object 16"/>
          <p:cNvSpPr/>
          <p:nvPr/>
        </p:nvSpPr>
        <p:spPr>
          <a:xfrm>
            <a:off x="13700588" y="6506040"/>
            <a:ext cx="0" cy="176530"/>
          </a:xfrm>
          <a:custGeom>
            <a:avLst/>
            <a:gdLst/>
            <a:ahLst/>
            <a:cxnLst/>
            <a:rect l="l" t="t" r="r" b="b"/>
            <a:pathLst>
              <a:path h="176529">
                <a:moveTo>
                  <a:pt x="0" y="0"/>
                </a:moveTo>
                <a:lnTo>
                  <a:pt x="0" y="175910"/>
                </a:lnTo>
              </a:path>
            </a:pathLst>
          </a:custGeom>
          <a:ln w="41883">
            <a:solidFill>
              <a:srgbClr val="61D836"/>
            </a:solidFill>
          </a:ln>
        </p:spPr>
        <p:txBody>
          <a:bodyPr wrap="square" lIns="0" tIns="0" rIns="0" bIns="0" rtlCol="0"/>
          <a:lstStyle/>
          <a:p>
            <a:endParaRPr/>
          </a:p>
        </p:txBody>
      </p:sp>
      <p:sp>
        <p:nvSpPr>
          <p:cNvPr id="17" name="object 17"/>
          <p:cNvSpPr/>
          <p:nvPr/>
        </p:nvSpPr>
        <p:spPr>
          <a:xfrm>
            <a:off x="13430721" y="7238189"/>
            <a:ext cx="2371725" cy="0"/>
          </a:xfrm>
          <a:custGeom>
            <a:avLst/>
            <a:gdLst/>
            <a:ahLst/>
            <a:cxnLst/>
            <a:rect l="l" t="t" r="r" b="b"/>
            <a:pathLst>
              <a:path w="2371725">
                <a:moveTo>
                  <a:pt x="0" y="0"/>
                </a:moveTo>
                <a:lnTo>
                  <a:pt x="20941" y="0"/>
                </a:lnTo>
                <a:lnTo>
                  <a:pt x="2350683" y="0"/>
                </a:lnTo>
                <a:lnTo>
                  <a:pt x="2371625" y="0"/>
                </a:lnTo>
              </a:path>
            </a:pathLst>
          </a:custGeom>
          <a:ln w="41883">
            <a:solidFill>
              <a:srgbClr val="FF644E"/>
            </a:solidFill>
          </a:ln>
        </p:spPr>
        <p:txBody>
          <a:bodyPr wrap="square" lIns="0" tIns="0" rIns="0" bIns="0" rtlCol="0"/>
          <a:lstStyle/>
          <a:p>
            <a:endParaRPr/>
          </a:p>
        </p:txBody>
      </p:sp>
      <p:sp>
        <p:nvSpPr>
          <p:cNvPr id="18" name="object 18"/>
          <p:cNvSpPr/>
          <p:nvPr/>
        </p:nvSpPr>
        <p:spPr>
          <a:xfrm>
            <a:off x="15781404" y="7150233"/>
            <a:ext cx="176530" cy="176530"/>
          </a:xfrm>
          <a:custGeom>
            <a:avLst/>
            <a:gdLst/>
            <a:ahLst/>
            <a:cxnLst/>
            <a:rect l="l" t="t" r="r" b="b"/>
            <a:pathLst>
              <a:path w="176530" h="176529">
                <a:moveTo>
                  <a:pt x="0" y="0"/>
                </a:moveTo>
                <a:lnTo>
                  <a:pt x="0" y="175910"/>
                </a:lnTo>
                <a:lnTo>
                  <a:pt x="175910" y="87955"/>
                </a:lnTo>
                <a:lnTo>
                  <a:pt x="0" y="0"/>
                </a:lnTo>
                <a:close/>
              </a:path>
            </a:pathLst>
          </a:custGeom>
          <a:solidFill>
            <a:srgbClr val="FF644E"/>
          </a:solidFill>
        </p:spPr>
        <p:txBody>
          <a:bodyPr wrap="square" lIns="0" tIns="0" rIns="0" bIns="0" rtlCol="0"/>
          <a:lstStyle/>
          <a:p>
            <a:endParaRPr/>
          </a:p>
        </p:txBody>
      </p:sp>
      <p:sp>
        <p:nvSpPr>
          <p:cNvPr id="19" name="object 19"/>
          <p:cNvSpPr/>
          <p:nvPr/>
        </p:nvSpPr>
        <p:spPr>
          <a:xfrm>
            <a:off x="13275752" y="7150233"/>
            <a:ext cx="176530" cy="176530"/>
          </a:xfrm>
          <a:custGeom>
            <a:avLst/>
            <a:gdLst/>
            <a:ahLst/>
            <a:cxnLst/>
            <a:rect l="l" t="t" r="r" b="b"/>
            <a:pathLst>
              <a:path w="176530" h="176529">
                <a:moveTo>
                  <a:pt x="175910" y="0"/>
                </a:moveTo>
                <a:lnTo>
                  <a:pt x="0" y="87955"/>
                </a:lnTo>
                <a:lnTo>
                  <a:pt x="175910" y="175910"/>
                </a:lnTo>
                <a:lnTo>
                  <a:pt x="175910" y="0"/>
                </a:lnTo>
                <a:close/>
              </a:path>
            </a:pathLst>
          </a:custGeom>
          <a:solidFill>
            <a:srgbClr val="FF644E"/>
          </a:solidFill>
        </p:spPr>
        <p:txBody>
          <a:bodyPr wrap="square" lIns="0" tIns="0" rIns="0" bIns="0" rtlCol="0"/>
          <a:lstStyle/>
          <a:p>
            <a:endParaRPr/>
          </a:p>
        </p:txBody>
      </p:sp>
      <p:sp>
        <p:nvSpPr>
          <p:cNvPr id="20" name="object 20"/>
          <p:cNvSpPr txBox="1"/>
          <p:nvPr/>
        </p:nvSpPr>
        <p:spPr>
          <a:xfrm>
            <a:off x="14198520" y="6657254"/>
            <a:ext cx="850265" cy="1051560"/>
          </a:xfrm>
          <a:prstGeom prst="rect">
            <a:avLst/>
          </a:prstGeom>
        </p:spPr>
        <p:txBody>
          <a:bodyPr vert="horz" wrap="square" lIns="0" tIns="15240" rIns="0" bIns="0" rtlCol="0">
            <a:spAutoFit/>
          </a:bodyPr>
          <a:lstStyle/>
          <a:p>
            <a:pPr>
              <a:lnSpc>
                <a:spcPct val="100000"/>
              </a:lnSpc>
              <a:spcBef>
                <a:spcPts val="120"/>
              </a:spcBef>
            </a:pPr>
            <a:r>
              <a:rPr sz="2450" b="1" dirty="0">
                <a:solidFill>
                  <a:srgbClr val="1DB100"/>
                </a:solidFill>
                <a:latin typeface="Trebuchet MS"/>
                <a:cs typeface="Trebuchet MS"/>
              </a:rPr>
              <a:t>1.8</a:t>
            </a:r>
            <a:r>
              <a:rPr sz="2450" b="1" spc="-75" dirty="0">
                <a:solidFill>
                  <a:srgbClr val="1DB100"/>
                </a:solidFill>
                <a:latin typeface="Trebuchet MS"/>
                <a:cs typeface="Trebuchet MS"/>
              </a:rPr>
              <a:t> </a:t>
            </a:r>
            <a:r>
              <a:rPr sz="2450" b="1" spc="-50" dirty="0">
                <a:solidFill>
                  <a:srgbClr val="1DB100"/>
                </a:solidFill>
                <a:latin typeface="Trebuchet MS"/>
                <a:cs typeface="Trebuchet MS"/>
              </a:rPr>
              <a:t>m</a:t>
            </a:r>
            <a:endParaRPr sz="2450">
              <a:latin typeface="Trebuchet MS"/>
              <a:cs typeface="Trebuchet MS"/>
            </a:endParaRPr>
          </a:p>
          <a:p>
            <a:pPr>
              <a:lnSpc>
                <a:spcPct val="100000"/>
              </a:lnSpc>
              <a:spcBef>
                <a:spcPts val="2175"/>
              </a:spcBef>
            </a:pPr>
            <a:r>
              <a:rPr sz="2450" b="1" dirty="0">
                <a:solidFill>
                  <a:srgbClr val="FF644E"/>
                </a:solidFill>
                <a:latin typeface="Trebuchet MS"/>
                <a:cs typeface="Trebuchet MS"/>
              </a:rPr>
              <a:t>3.0</a:t>
            </a:r>
            <a:r>
              <a:rPr sz="2450" b="1" spc="-75" dirty="0">
                <a:solidFill>
                  <a:srgbClr val="FF644E"/>
                </a:solidFill>
                <a:latin typeface="Trebuchet MS"/>
                <a:cs typeface="Trebuchet MS"/>
              </a:rPr>
              <a:t> </a:t>
            </a:r>
            <a:r>
              <a:rPr sz="2450" b="1" spc="-50" dirty="0">
                <a:solidFill>
                  <a:srgbClr val="FF644E"/>
                </a:solidFill>
                <a:latin typeface="Trebuchet MS"/>
                <a:cs typeface="Trebuchet MS"/>
              </a:rPr>
              <a:t>m</a:t>
            </a:r>
            <a:endParaRPr sz="2450">
              <a:latin typeface="Trebuchet MS"/>
              <a:cs typeface="Trebuchet M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2753" y="584140"/>
            <a:ext cx="6873875" cy="930275"/>
          </a:xfrm>
          <a:prstGeom prst="rect">
            <a:avLst/>
          </a:prstGeom>
        </p:spPr>
        <p:txBody>
          <a:bodyPr vert="horz" wrap="square" lIns="0" tIns="17145" rIns="0" bIns="0" rtlCol="0">
            <a:spAutoFit/>
          </a:bodyPr>
          <a:lstStyle/>
          <a:p>
            <a:pPr marL="12700">
              <a:lnSpc>
                <a:spcPct val="100000"/>
              </a:lnSpc>
              <a:spcBef>
                <a:spcPts val="135"/>
              </a:spcBef>
            </a:pPr>
            <a:r>
              <a:rPr b="1" spc="-100" dirty="0">
                <a:latin typeface="Trebuchet MS"/>
                <a:cs typeface="Trebuchet MS"/>
              </a:rPr>
              <a:t>Speed</a:t>
            </a:r>
            <a:r>
              <a:rPr b="1" spc="-20" dirty="0">
                <a:latin typeface="Trebuchet MS"/>
                <a:cs typeface="Trebuchet MS"/>
              </a:rPr>
              <a:t> </a:t>
            </a:r>
            <a:r>
              <a:rPr b="1" spc="-210" dirty="0">
                <a:latin typeface="Trebuchet MS"/>
                <a:cs typeface="Trebuchet MS"/>
              </a:rPr>
              <a:t>Requirements</a:t>
            </a:r>
          </a:p>
        </p:txBody>
      </p:sp>
      <p:sp>
        <p:nvSpPr>
          <p:cNvPr id="3" name="object 3"/>
          <p:cNvSpPr txBox="1"/>
          <p:nvPr/>
        </p:nvSpPr>
        <p:spPr>
          <a:xfrm>
            <a:off x="1411340" y="2123917"/>
            <a:ext cx="13589635" cy="2643505"/>
          </a:xfrm>
          <a:prstGeom prst="rect">
            <a:avLst/>
          </a:prstGeom>
        </p:spPr>
        <p:txBody>
          <a:bodyPr vert="horz" wrap="square" lIns="0" tIns="262890" rIns="0" bIns="0" rtlCol="0">
            <a:spAutoFit/>
          </a:bodyPr>
          <a:lstStyle/>
          <a:p>
            <a:pPr marL="452120" indent="-440055">
              <a:lnSpc>
                <a:spcPct val="100000"/>
              </a:lnSpc>
              <a:spcBef>
                <a:spcPts val="2070"/>
              </a:spcBef>
              <a:buSzPct val="125757"/>
              <a:buChar char="•"/>
              <a:tabLst>
                <a:tab pos="452755" algn="l"/>
              </a:tabLst>
            </a:pPr>
            <a:r>
              <a:rPr sz="3300" spc="-240" dirty="0">
                <a:solidFill>
                  <a:srgbClr val="FF0000"/>
                </a:solidFill>
                <a:latin typeface="Lucida Sans"/>
                <a:cs typeface="Lucida Sans"/>
              </a:rPr>
              <a:t>How</a:t>
            </a:r>
            <a:r>
              <a:rPr sz="3300" spc="-30" dirty="0">
                <a:solidFill>
                  <a:srgbClr val="002A5C"/>
                </a:solidFill>
                <a:latin typeface="Lucida Sans"/>
                <a:cs typeface="Lucida Sans"/>
              </a:rPr>
              <a:t> </a:t>
            </a:r>
            <a:r>
              <a:rPr sz="3300" spc="-150" dirty="0">
                <a:solidFill>
                  <a:srgbClr val="FF0000"/>
                </a:solidFill>
                <a:latin typeface="Lucida Sans"/>
                <a:cs typeface="Lucida Sans"/>
              </a:rPr>
              <a:t>fast</a:t>
            </a:r>
            <a:r>
              <a:rPr sz="3300" spc="-30" dirty="0">
                <a:solidFill>
                  <a:srgbClr val="002A5C"/>
                </a:solidFill>
                <a:latin typeface="Lucida Sans"/>
                <a:cs typeface="Lucida Sans"/>
              </a:rPr>
              <a:t> </a:t>
            </a:r>
            <a:r>
              <a:rPr sz="3300" spc="-300" dirty="0">
                <a:solidFill>
                  <a:srgbClr val="002A5C"/>
                </a:solidFill>
                <a:latin typeface="Lucida Sans"/>
                <a:cs typeface="Lucida Sans"/>
              </a:rPr>
              <a:t>do</a:t>
            </a:r>
            <a:r>
              <a:rPr sz="3300" spc="-30" dirty="0">
                <a:solidFill>
                  <a:srgbClr val="002A5C"/>
                </a:solidFill>
                <a:latin typeface="Lucida Sans"/>
                <a:cs typeface="Lucida Sans"/>
              </a:rPr>
              <a:t> </a:t>
            </a:r>
            <a:r>
              <a:rPr sz="3300" spc="-254" dirty="0">
                <a:solidFill>
                  <a:srgbClr val="002A5C"/>
                </a:solidFill>
                <a:latin typeface="Lucida Sans"/>
                <a:cs typeface="Lucida Sans"/>
              </a:rPr>
              <a:t>we</a:t>
            </a:r>
            <a:r>
              <a:rPr sz="3300" spc="-30" dirty="0">
                <a:solidFill>
                  <a:srgbClr val="002A5C"/>
                </a:solidFill>
                <a:latin typeface="Lucida Sans"/>
                <a:cs typeface="Lucida Sans"/>
              </a:rPr>
              <a:t> </a:t>
            </a:r>
            <a:r>
              <a:rPr sz="3300" spc="-195" dirty="0">
                <a:solidFill>
                  <a:srgbClr val="002A5C"/>
                </a:solidFill>
                <a:latin typeface="Lucida Sans"/>
                <a:cs typeface="Lucida Sans"/>
              </a:rPr>
              <a:t>need</a:t>
            </a:r>
            <a:r>
              <a:rPr sz="3300" spc="-30" dirty="0">
                <a:solidFill>
                  <a:srgbClr val="002A5C"/>
                </a:solidFill>
                <a:latin typeface="Lucida Sans"/>
                <a:cs typeface="Lucida Sans"/>
              </a:rPr>
              <a:t> </a:t>
            </a:r>
            <a:r>
              <a:rPr sz="3300" spc="-250" dirty="0">
                <a:solidFill>
                  <a:srgbClr val="002A5C"/>
                </a:solidFill>
                <a:latin typeface="Lucida Sans"/>
                <a:cs typeface="Lucida Sans"/>
              </a:rPr>
              <a:t>to</a:t>
            </a:r>
            <a:r>
              <a:rPr sz="3300" spc="-30" dirty="0">
                <a:solidFill>
                  <a:srgbClr val="002A5C"/>
                </a:solidFill>
                <a:latin typeface="Lucida Sans"/>
                <a:cs typeface="Lucida Sans"/>
              </a:rPr>
              <a:t> </a:t>
            </a:r>
            <a:r>
              <a:rPr sz="3300" spc="-190" dirty="0">
                <a:solidFill>
                  <a:srgbClr val="FF0000"/>
                </a:solidFill>
                <a:latin typeface="Lucida Sans"/>
                <a:cs typeface="Lucida Sans"/>
              </a:rPr>
              <a:t>update</a:t>
            </a:r>
            <a:r>
              <a:rPr sz="3300" spc="-30" dirty="0">
                <a:solidFill>
                  <a:srgbClr val="002A5C"/>
                </a:solidFill>
                <a:latin typeface="Lucida Sans"/>
                <a:cs typeface="Lucida Sans"/>
              </a:rPr>
              <a:t> </a:t>
            </a:r>
            <a:r>
              <a:rPr sz="3300" spc="-170" dirty="0">
                <a:solidFill>
                  <a:srgbClr val="002A5C"/>
                </a:solidFill>
                <a:latin typeface="Lucida Sans"/>
                <a:cs typeface="Lucida Sans"/>
              </a:rPr>
              <a:t>the</a:t>
            </a:r>
            <a:r>
              <a:rPr sz="3300" spc="-25" dirty="0">
                <a:solidFill>
                  <a:srgbClr val="002A5C"/>
                </a:solidFill>
                <a:latin typeface="Lucida Sans"/>
                <a:cs typeface="Lucida Sans"/>
              </a:rPr>
              <a:t> </a:t>
            </a:r>
            <a:r>
              <a:rPr sz="3300" spc="-125" dirty="0">
                <a:solidFill>
                  <a:srgbClr val="FF0000"/>
                </a:solidFill>
                <a:latin typeface="Lucida Sans"/>
                <a:cs typeface="Lucida Sans"/>
              </a:rPr>
              <a:t>vehicle</a:t>
            </a:r>
            <a:r>
              <a:rPr sz="3300" spc="-30" dirty="0">
                <a:solidFill>
                  <a:srgbClr val="002A5C"/>
                </a:solidFill>
                <a:latin typeface="Lucida Sans"/>
                <a:cs typeface="Lucida Sans"/>
              </a:rPr>
              <a:t> </a:t>
            </a:r>
            <a:r>
              <a:rPr sz="3300" spc="-160" dirty="0">
                <a:solidFill>
                  <a:srgbClr val="FF0000"/>
                </a:solidFill>
                <a:latin typeface="Lucida Sans"/>
                <a:cs typeface="Lucida Sans"/>
              </a:rPr>
              <a:t>state</a:t>
            </a:r>
            <a:r>
              <a:rPr sz="3300" spc="-30" dirty="0">
                <a:solidFill>
                  <a:srgbClr val="002A5C"/>
                </a:solidFill>
                <a:latin typeface="Lucida Sans"/>
                <a:cs typeface="Lucida Sans"/>
              </a:rPr>
              <a:t> </a:t>
            </a:r>
            <a:r>
              <a:rPr sz="3300" spc="-250" dirty="0">
                <a:solidFill>
                  <a:srgbClr val="002A5C"/>
                </a:solidFill>
                <a:latin typeface="Lucida Sans"/>
                <a:cs typeface="Lucida Sans"/>
              </a:rPr>
              <a:t>to</a:t>
            </a:r>
            <a:r>
              <a:rPr sz="3300" spc="-30" dirty="0">
                <a:solidFill>
                  <a:srgbClr val="002A5C"/>
                </a:solidFill>
                <a:latin typeface="Lucida Sans"/>
                <a:cs typeface="Lucida Sans"/>
              </a:rPr>
              <a:t> </a:t>
            </a:r>
            <a:r>
              <a:rPr sz="3300" spc="-200" dirty="0">
                <a:solidFill>
                  <a:srgbClr val="002A5C"/>
                </a:solidFill>
                <a:latin typeface="Lucida Sans"/>
                <a:cs typeface="Lucida Sans"/>
              </a:rPr>
              <a:t>ensure</a:t>
            </a:r>
            <a:r>
              <a:rPr sz="3300" spc="-30" dirty="0">
                <a:solidFill>
                  <a:srgbClr val="002A5C"/>
                </a:solidFill>
                <a:latin typeface="Lucida Sans"/>
                <a:cs typeface="Lucida Sans"/>
              </a:rPr>
              <a:t> </a:t>
            </a:r>
            <a:r>
              <a:rPr sz="3300" spc="-165" dirty="0">
                <a:solidFill>
                  <a:srgbClr val="002A5C"/>
                </a:solidFill>
                <a:latin typeface="Lucida Sans"/>
                <a:cs typeface="Lucida Sans"/>
              </a:rPr>
              <a:t>safe</a:t>
            </a:r>
            <a:r>
              <a:rPr sz="3300" spc="-30" dirty="0">
                <a:solidFill>
                  <a:srgbClr val="002A5C"/>
                </a:solidFill>
                <a:latin typeface="Lucida Sans"/>
                <a:cs typeface="Lucida Sans"/>
              </a:rPr>
              <a:t> </a:t>
            </a:r>
            <a:r>
              <a:rPr sz="3300" spc="-160" dirty="0">
                <a:solidFill>
                  <a:srgbClr val="002A5C"/>
                </a:solidFill>
                <a:latin typeface="Lucida Sans"/>
                <a:cs typeface="Lucida Sans"/>
              </a:rPr>
              <a:t>driving?</a:t>
            </a:r>
            <a:endParaRPr sz="3300" dirty="0">
              <a:latin typeface="Lucida Sans"/>
              <a:cs typeface="Lucida Sans"/>
            </a:endParaRPr>
          </a:p>
          <a:p>
            <a:pPr marL="452120" indent="-440055">
              <a:lnSpc>
                <a:spcPct val="100000"/>
              </a:lnSpc>
              <a:spcBef>
                <a:spcPts val="3295"/>
              </a:spcBef>
              <a:buSzPct val="125757"/>
              <a:buChar char="•"/>
              <a:tabLst>
                <a:tab pos="452755" algn="l"/>
              </a:tabLst>
            </a:pPr>
            <a:r>
              <a:rPr sz="3300" spc="-240" dirty="0">
                <a:solidFill>
                  <a:srgbClr val="002A5C"/>
                </a:solidFill>
                <a:latin typeface="Lucida Sans"/>
                <a:cs typeface="Lucida Sans"/>
              </a:rPr>
              <a:t>How </a:t>
            </a:r>
            <a:r>
              <a:rPr sz="3300" spc="-185" dirty="0">
                <a:solidFill>
                  <a:srgbClr val="002A5C"/>
                </a:solidFill>
                <a:latin typeface="Lucida Sans"/>
                <a:cs typeface="Lucida Sans"/>
              </a:rPr>
              <a:t>much </a:t>
            </a:r>
            <a:r>
              <a:rPr sz="3300" spc="-195" dirty="0">
                <a:solidFill>
                  <a:srgbClr val="002A5C"/>
                </a:solidFill>
                <a:latin typeface="Lucida Sans"/>
                <a:cs typeface="Lucida Sans"/>
              </a:rPr>
              <a:t>computation </a:t>
            </a:r>
            <a:r>
              <a:rPr sz="3300" spc="-270" dirty="0">
                <a:solidFill>
                  <a:srgbClr val="FF0000"/>
                </a:solidFill>
                <a:latin typeface="Lucida Sans"/>
                <a:cs typeface="Lucida Sans"/>
              </a:rPr>
              <a:t>power</a:t>
            </a:r>
            <a:r>
              <a:rPr sz="3300" spc="-270" dirty="0">
                <a:solidFill>
                  <a:srgbClr val="002A5C"/>
                </a:solidFill>
                <a:latin typeface="Lucida Sans"/>
                <a:cs typeface="Lucida Sans"/>
              </a:rPr>
              <a:t> </a:t>
            </a:r>
            <a:r>
              <a:rPr sz="3300" spc="-245" dirty="0">
                <a:solidFill>
                  <a:srgbClr val="002A5C"/>
                </a:solidFill>
                <a:latin typeface="Lucida Sans"/>
                <a:cs typeface="Lucida Sans"/>
              </a:rPr>
              <a:t>does </a:t>
            </a:r>
            <a:r>
              <a:rPr sz="3300" spc="-170" dirty="0">
                <a:solidFill>
                  <a:srgbClr val="002A5C"/>
                </a:solidFill>
                <a:latin typeface="Lucida Sans"/>
                <a:cs typeface="Lucida Sans"/>
              </a:rPr>
              <a:t>the </a:t>
            </a:r>
            <a:r>
              <a:rPr sz="3300" spc="-125" dirty="0">
                <a:solidFill>
                  <a:srgbClr val="002A5C"/>
                </a:solidFill>
                <a:latin typeface="Lucida Sans"/>
                <a:cs typeface="Lucida Sans"/>
              </a:rPr>
              <a:t>vehicle </a:t>
            </a:r>
            <a:r>
              <a:rPr sz="3300" spc="-195" dirty="0">
                <a:solidFill>
                  <a:srgbClr val="002A5C"/>
                </a:solidFill>
                <a:latin typeface="Lucida Sans"/>
                <a:cs typeface="Lucida Sans"/>
              </a:rPr>
              <a:t>have</a:t>
            </a:r>
            <a:r>
              <a:rPr sz="3300" spc="415" dirty="0">
                <a:solidFill>
                  <a:srgbClr val="002A5C"/>
                </a:solidFill>
                <a:latin typeface="Lucida Sans"/>
                <a:cs typeface="Lucida Sans"/>
              </a:rPr>
              <a:t> </a:t>
            </a:r>
            <a:r>
              <a:rPr sz="3300" spc="-190" dirty="0">
                <a:solidFill>
                  <a:srgbClr val="002A5C"/>
                </a:solidFill>
                <a:latin typeface="Lucida Sans"/>
                <a:cs typeface="Lucida Sans"/>
              </a:rPr>
              <a:t>on-board?</a:t>
            </a:r>
            <a:endParaRPr sz="3300" dirty="0">
              <a:latin typeface="Lucida Sans"/>
              <a:cs typeface="Lucida Sans"/>
            </a:endParaRPr>
          </a:p>
          <a:p>
            <a:pPr marL="452120" indent="-440055">
              <a:lnSpc>
                <a:spcPct val="100000"/>
              </a:lnSpc>
              <a:spcBef>
                <a:spcPts val="3295"/>
              </a:spcBef>
              <a:buSzPct val="125757"/>
              <a:buChar char="•"/>
              <a:tabLst>
                <a:tab pos="452755" algn="l"/>
              </a:tabLst>
            </a:pPr>
            <a:r>
              <a:rPr sz="3300" spc="-240" dirty="0">
                <a:solidFill>
                  <a:srgbClr val="002A5C"/>
                </a:solidFill>
                <a:latin typeface="Lucida Sans"/>
                <a:cs typeface="Lucida Sans"/>
              </a:rPr>
              <a:t>How </a:t>
            </a:r>
            <a:r>
              <a:rPr sz="3300" spc="-185" dirty="0">
                <a:solidFill>
                  <a:srgbClr val="002A5C"/>
                </a:solidFill>
                <a:latin typeface="Lucida Sans"/>
                <a:cs typeface="Lucida Sans"/>
              </a:rPr>
              <a:t>much </a:t>
            </a:r>
            <a:r>
              <a:rPr sz="3300" spc="-270" dirty="0">
                <a:solidFill>
                  <a:srgbClr val="002A5C"/>
                </a:solidFill>
                <a:latin typeface="Lucida Sans"/>
                <a:cs typeface="Lucida Sans"/>
              </a:rPr>
              <a:t>power </a:t>
            </a:r>
            <a:r>
              <a:rPr sz="3300" spc="-130" dirty="0">
                <a:solidFill>
                  <a:srgbClr val="002A5C"/>
                </a:solidFill>
                <a:latin typeface="Lucida Sans"/>
                <a:cs typeface="Lucida Sans"/>
              </a:rPr>
              <a:t>can </a:t>
            </a:r>
            <a:r>
              <a:rPr sz="3300" spc="-270" dirty="0">
                <a:solidFill>
                  <a:srgbClr val="002A5C"/>
                </a:solidFill>
                <a:latin typeface="Lucida Sans"/>
                <a:cs typeface="Lucida Sans"/>
              </a:rPr>
              <a:t>our </a:t>
            </a:r>
            <a:r>
              <a:rPr sz="3300" spc="-210" dirty="0">
                <a:solidFill>
                  <a:srgbClr val="002A5C"/>
                </a:solidFill>
                <a:latin typeface="Lucida Sans"/>
                <a:cs typeface="Lucida Sans"/>
              </a:rPr>
              <a:t>computing </a:t>
            </a:r>
            <a:r>
              <a:rPr sz="3300" spc="-204" dirty="0">
                <a:solidFill>
                  <a:srgbClr val="002A5C"/>
                </a:solidFill>
                <a:latin typeface="Lucida Sans"/>
                <a:cs typeface="Lucida Sans"/>
              </a:rPr>
              <a:t>resources</a:t>
            </a:r>
            <a:r>
              <a:rPr sz="3300" spc="-470" dirty="0">
                <a:solidFill>
                  <a:srgbClr val="002A5C"/>
                </a:solidFill>
                <a:latin typeface="Lucida Sans"/>
                <a:cs typeface="Lucida Sans"/>
              </a:rPr>
              <a:t> </a:t>
            </a:r>
            <a:r>
              <a:rPr sz="3300" spc="-175" dirty="0">
                <a:solidFill>
                  <a:srgbClr val="002A5C"/>
                </a:solidFill>
                <a:latin typeface="Lucida Sans"/>
                <a:cs typeface="Lucida Sans"/>
              </a:rPr>
              <a:t>consume?</a:t>
            </a:r>
            <a:endParaRPr sz="3300" dirty="0">
              <a:latin typeface="Lucida Sans"/>
              <a:cs typeface="Lucida Sans"/>
            </a:endParaRPr>
          </a:p>
        </p:txBody>
      </p:sp>
      <p:sp>
        <p:nvSpPr>
          <p:cNvPr id="4" name="正方形/長方形 3"/>
          <p:cNvSpPr/>
          <p:nvPr/>
        </p:nvSpPr>
        <p:spPr>
          <a:xfrm>
            <a:off x="8604250" y="2911475"/>
            <a:ext cx="9286517" cy="461665"/>
          </a:xfrm>
          <a:prstGeom prst="rect">
            <a:avLst/>
          </a:prstGeom>
        </p:spPr>
        <p:txBody>
          <a:bodyPr wrap="none">
            <a:spAutoFit/>
          </a:bodyPr>
          <a:lstStyle/>
          <a:p>
            <a:r>
              <a:rPr lang="en-US" altLang="ja-JP" sz="2400" dirty="0">
                <a:solidFill>
                  <a:srgbClr val="000000"/>
                </a:solidFill>
                <a:latin typeface="TYBZJL+HelveticaNeue"/>
              </a:rPr>
              <a:t>an update rate of </a:t>
            </a:r>
            <a:r>
              <a:rPr lang="en-US" altLang="ja-JP" sz="2400" dirty="0">
                <a:solidFill>
                  <a:srgbClr val="FF0000"/>
                </a:solidFill>
                <a:latin typeface="TYBZJL+HelveticaNeue"/>
              </a:rPr>
              <a:t>15Hz</a:t>
            </a:r>
            <a:r>
              <a:rPr lang="en-US" altLang="ja-JP" sz="2400" dirty="0">
                <a:solidFill>
                  <a:srgbClr val="000000"/>
                </a:solidFill>
                <a:latin typeface="TYBZJL+HelveticaNeue"/>
              </a:rPr>
              <a:t> </a:t>
            </a:r>
            <a:r>
              <a:rPr lang="en-US" altLang="ja-JP" sz="2400" dirty="0">
                <a:solidFill>
                  <a:srgbClr val="FF0000"/>
                </a:solidFill>
                <a:latin typeface="TYBZJL+HelveticaNeue"/>
              </a:rPr>
              <a:t>to</a:t>
            </a:r>
            <a:r>
              <a:rPr lang="en-US" altLang="ja-JP" sz="2400" dirty="0">
                <a:solidFill>
                  <a:srgbClr val="000000"/>
                </a:solidFill>
                <a:latin typeface="TYBZJL+HelveticaNeue"/>
              </a:rPr>
              <a:t> </a:t>
            </a:r>
            <a:r>
              <a:rPr lang="en-US" altLang="ja-JP" sz="2400" dirty="0">
                <a:solidFill>
                  <a:srgbClr val="FF0000"/>
                </a:solidFill>
                <a:latin typeface="TYBZJL+HelveticaNeue"/>
              </a:rPr>
              <a:t>30Hz</a:t>
            </a:r>
            <a:r>
              <a:rPr lang="en-US" altLang="ja-JP" sz="2400" dirty="0">
                <a:solidFill>
                  <a:srgbClr val="000000"/>
                </a:solidFill>
                <a:latin typeface="TYBZJL+HelveticaNeue"/>
              </a:rPr>
              <a:t> is a reasonable target for self-driving. </a:t>
            </a:r>
            <a:endParaRPr lang="ja-JP" alt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2753" y="584140"/>
            <a:ext cx="6790690" cy="930275"/>
          </a:xfrm>
          <a:prstGeom prst="rect">
            <a:avLst/>
          </a:prstGeom>
        </p:spPr>
        <p:txBody>
          <a:bodyPr vert="horz" wrap="square" lIns="0" tIns="17145" rIns="0" bIns="0" rtlCol="0">
            <a:spAutoFit/>
          </a:bodyPr>
          <a:lstStyle/>
          <a:p>
            <a:pPr marL="12700">
              <a:lnSpc>
                <a:spcPct val="100000"/>
              </a:lnSpc>
              <a:spcBef>
                <a:spcPts val="135"/>
              </a:spcBef>
            </a:pPr>
            <a:r>
              <a:rPr b="1" spc="-204" dirty="0">
                <a:latin typeface="Trebuchet MS"/>
                <a:cs typeface="Trebuchet MS"/>
              </a:rPr>
              <a:t>Localization</a:t>
            </a:r>
            <a:r>
              <a:rPr b="1" spc="-20" dirty="0">
                <a:latin typeface="Trebuchet MS"/>
                <a:cs typeface="Trebuchet MS"/>
              </a:rPr>
              <a:t> </a:t>
            </a:r>
            <a:r>
              <a:rPr b="1" spc="-200" dirty="0">
                <a:latin typeface="Trebuchet MS"/>
                <a:cs typeface="Trebuchet MS"/>
              </a:rPr>
              <a:t>Failures</a:t>
            </a:r>
          </a:p>
        </p:txBody>
      </p:sp>
      <p:sp>
        <p:nvSpPr>
          <p:cNvPr id="3" name="object 3"/>
          <p:cNvSpPr txBox="1"/>
          <p:nvPr/>
        </p:nvSpPr>
        <p:spPr>
          <a:xfrm>
            <a:off x="1411340" y="2040150"/>
            <a:ext cx="13081635" cy="4486910"/>
          </a:xfrm>
          <a:prstGeom prst="rect">
            <a:avLst/>
          </a:prstGeom>
        </p:spPr>
        <p:txBody>
          <a:bodyPr vert="horz" wrap="square" lIns="0" tIns="262890" rIns="0" bIns="0" rtlCol="0">
            <a:spAutoFit/>
          </a:bodyPr>
          <a:lstStyle/>
          <a:p>
            <a:pPr marL="452120" indent="-440055">
              <a:lnSpc>
                <a:spcPct val="100000"/>
              </a:lnSpc>
              <a:spcBef>
                <a:spcPts val="2070"/>
              </a:spcBef>
              <a:buSzPct val="125757"/>
              <a:buChar char="•"/>
              <a:tabLst>
                <a:tab pos="452755" algn="l"/>
              </a:tabLst>
            </a:pPr>
            <a:r>
              <a:rPr sz="3300" spc="-240" dirty="0">
                <a:solidFill>
                  <a:srgbClr val="002A5C"/>
                </a:solidFill>
                <a:latin typeface="Lucida Sans"/>
                <a:cs typeface="Lucida Sans"/>
              </a:rPr>
              <a:t>How </a:t>
            </a:r>
            <a:r>
              <a:rPr sz="3300" spc="-130" dirty="0">
                <a:solidFill>
                  <a:srgbClr val="002A5C"/>
                </a:solidFill>
                <a:latin typeface="Lucida Sans"/>
                <a:cs typeface="Lucida Sans"/>
              </a:rPr>
              <a:t>can </a:t>
            </a:r>
            <a:r>
              <a:rPr sz="3300" spc="-165" dirty="0">
                <a:solidFill>
                  <a:srgbClr val="002A5C"/>
                </a:solidFill>
                <a:latin typeface="Lucida Sans"/>
                <a:cs typeface="Lucida Sans"/>
              </a:rPr>
              <a:t>localization</a:t>
            </a:r>
            <a:r>
              <a:rPr sz="3300" spc="275" dirty="0">
                <a:solidFill>
                  <a:srgbClr val="002A5C"/>
                </a:solidFill>
                <a:latin typeface="Lucida Sans"/>
                <a:cs typeface="Lucida Sans"/>
              </a:rPr>
              <a:t> </a:t>
            </a:r>
            <a:r>
              <a:rPr sz="3300" spc="-50" dirty="0">
                <a:solidFill>
                  <a:srgbClr val="002A5C"/>
                </a:solidFill>
                <a:latin typeface="Lucida Sans"/>
                <a:cs typeface="Lucida Sans"/>
              </a:rPr>
              <a:t>fail?</a:t>
            </a:r>
            <a:endParaRPr sz="3300" dirty="0">
              <a:latin typeface="Lucida Sans"/>
              <a:cs typeface="Lucida Sans"/>
            </a:endParaRPr>
          </a:p>
          <a:p>
            <a:pPr marL="975994" lvl="1" indent="-440690">
              <a:lnSpc>
                <a:spcPct val="100000"/>
              </a:lnSpc>
              <a:spcBef>
                <a:spcPts val="3295"/>
              </a:spcBef>
              <a:buSzPct val="125757"/>
              <a:buChar char="•"/>
              <a:tabLst>
                <a:tab pos="976630" algn="l"/>
              </a:tabLst>
            </a:pPr>
            <a:r>
              <a:rPr sz="3300" spc="-165" dirty="0">
                <a:solidFill>
                  <a:srgbClr val="FF0000"/>
                </a:solidFill>
                <a:latin typeface="Lucida Sans"/>
                <a:cs typeface="Lucida Sans"/>
              </a:rPr>
              <a:t>Sensors</a:t>
            </a:r>
            <a:r>
              <a:rPr sz="3300" spc="-165" dirty="0">
                <a:solidFill>
                  <a:srgbClr val="002A5C"/>
                </a:solidFill>
                <a:latin typeface="Lucida Sans"/>
                <a:cs typeface="Lucida Sans"/>
              </a:rPr>
              <a:t> </a:t>
            </a:r>
            <a:r>
              <a:rPr sz="3300" spc="-85" dirty="0">
                <a:solidFill>
                  <a:srgbClr val="FF0000"/>
                </a:solidFill>
                <a:latin typeface="Lucida Sans"/>
                <a:cs typeface="Lucida Sans"/>
              </a:rPr>
              <a:t>fail</a:t>
            </a:r>
            <a:r>
              <a:rPr sz="3300" spc="-85" dirty="0">
                <a:solidFill>
                  <a:srgbClr val="002A5C"/>
                </a:solidFill>
                <a:latin typeface="Lucida Sans"/>
                <a:cs typeface="Lucida Sans"/>
              </a:rPr>
              <a:t> </a:t>
            </a:r>
            <a:r>
              <a:rPr sz="3300" spc="-305" dirty="0">
                <a:solidFill>
                  <a:srgbClr val="002A5C"/>
                </a:solidFill>
                <a:latin typeface="Lucida Sans"/>
                <a:cs typeface="Lucida Sans"/>
              </a:rPr>
              <a:t>or </a:t>
            </a:r>
            <a:r>
              <a:rPr sz="3300" spc="-215" dirty="0">
                <a:solidFill>
                  <a:srgbClr val="002A5C"/>
                </a:solidFill>
                <a:latin typeface="Lucida Sans"/>
                <a:cs typeface="Lucida Sans"/>
              </a:rPr>
              <a:t>provide </a:t>
            </a:r>
            <a:r>
              <a:rPr sz="3300" spc="-210" dirty="0">
                <a:solidFill>
                  <a:srgbClr val="002A5C"/>
                </a:solidFill>
                <a:latin typeface="Lucida Sans"/>
                <a:cs typeface="Lucida Sans"/>
              </a:rPr>
              <a:t>bad </a:t>
            </a:r>
            <a:r>
              <a:rPr sz="3300" spc="-170" dirty="0">
                <a:solidFill>
                  <a:srgbClr val="002A5C"/>
                </a:solidFill>
                <a:latin typeface="Lucida Sans"/>
                <a:cs typeface="Lucida Sans"/>
              </a:rPr>
              <a:t>data </a:t>
            </a:r>
            <a:r>
              <a:rPr sz="3300" spc="-105" dirty="0">
                <a:solidFill>
                  <a:srgbClr val="002A5C"/>
                </a:solidFill>
                <a:latin typeface="Lucida Sans"/>
                <a:cs typeface="Lucida Sans"/>
              </a:rPr>
              <a:t>(e.g., </a:t>
            </a:r>
            <a:r>
              <a:rPr sz="3300" spc="95" dirty="0">
                <a:solidFill>
                  <a:srgbClr val="FF0000"/>
                </a:solidFill>
                <a:latin typeface="Lucida Sans"/>
                <a:cs typeface="Lucida Sans"/>
              </a:rPr>
              <a:t>GPS</a:t>
            </a:r>
            <a:r>
              <a:rPr sz="3300" spc="95" dirty="0">
                <a:solidFill>
                  <a:srgbClr val="002A5C"/>
                </a:solidFill>
                <a:latin typeface="Lucida Sans"/>
                <a:cs typeface="Lucida Sans"/>
              </a:rPr>
              <a:t> </a:t>
            </a:r>
            <a:r>
              <a:rPr sz="3300" spc="-114" dirty="0">
                <a:solidFill>
                  <a:srgbClr val="002A5C"/>
                </a:solidFill>
                <a:latin typeface="Lucida Sans"/>
                <a:cs typeface="Lucida Sans"/>
              </a:rPr>
              <a:t>in </a:t>
            </a:r>
            <a:r>
              <a:rPr sz="3300" spc="-160" dirty="0">
                <a:solidFill>
                  <a:srgbClr val="002A5C"/>
                </a:solidFill>
                <a:latin typeface="Lucida Sans"/>
                <a:cs typeface="Lucida Sans"/>
              </a:rPr>
              <a:t>a</a:t>
            </a:r>
            <a:r>
              <a:rPr sz="3300" spc="229" dirty="0">
                <a:solidFill>
                  <a:srgbClr val="002A5C"/>
                </a:solidFill>
                <a:latin typeface="Lucida Sans"/>
                <a:cs typeface="Lucida Sans"/>
              </a:rPr>
              <a:t> </a:t>
            </a:r>
            <a:r>
              <a:rPr sz="3300" spc="-130" dirty="0">
                <a:solidFill>
                  <a:srgbClr val="FF0000"/>
                </a:solidFill>
                <a:latin typeface="Lucida Sans"/>
                <a:cs typeface="Lucida Sans"/>
              </a:rPr>
              <a:t>tunnel</a:t>
            </a:r>
            <a:r>
              <a:rPr sz="3300" spc="-130" dirty="0">
                <a:solidFill>
                  <a:srgbClr val="002A5C"/>
                </a:solidFill>
                <a:latin typeface="Lucida Sans"/>
                <a:cs typeface="Lucida Sans"/>
              </a:rPr>
              <a:t>)</a:t>
            </a:r>
            <a:endParaRPr sz="3300" dirty="0">
              <a:latin typeface="Lucida Sans"/>
              <a:cs typeface="Lucida Sans"/>
            </a:endParaRPr>
          </a:p>
          <a:p>
            <a:pPr marL="975994" lvl="1" indent="-440690">
              <a:lnSpc>
                <a:spcPct val="100000"/>
              </a:lnSpc>
              <a:spcBef>
                <a:spcPts val="3295"/>
              </a:spcBef>
              <a:buSzPct val="125757"/>
              <a:buChar char="•"/>
              <a:tabLst>
                <a:tab pos="976630" algn="l"/>
              </a:tabLst>
            </a:pPr>
            <a:r>
              <a:rPr sz="3300" spc="-135" dirty="0">
                <a:solidFill>
                  <a:srgbClr val="FF0000"/>
                </a:solidFill>
                <a:latin typeface="Lucida Sans"/>
                <a:cs typeface="Lucida Sans"/>
              </a:rPr>
              <a:t>Estimation</a:t>
            </a:r>
            <a:r>
              <a:rPr sz="3300" spc="-135" dirty="0">
                <a:solidFill>
                  <a:srgbClr val="002A5C"/>
                </a:solidFill>
                <a:latin typeface="Lucida Sans"/>
                <a:cs typeface="Lucida Sans"/>
              </a:rPr>
              <a:t> </a:t>
            </a:r>
            <a:r>
              <a:rPr sz="3300" spc="-254" dirty="0">
                <a:solidFill>
                  <a:srgbClr val="FF0000"/>
                </a:solidFill>
                <a:latin typeface="Lucida Sans"/>
                <a:cs typeface="Lucida Sans"/>
              </a:rPr>
              <a:t>error</a:t>
            </a:r>
            <a:r>
              <a:rPr sz="3300" spc="-254" dirty="0">
                <a:solidFill>
                  <a:srgbClr val="002A5C"/>
                </a:solidFill>
                <a:latin typeface="Lucida Sans"/>
                <a:cs typeface="Lucida Sans"/>
              </a:rPr>
              <a:t> </a:t>
            </a:r>
            <a:r>
              <a:rPr sz="3300" spc="-105" dirty="0">
                <a:solidFill>
                  <a:srgbClr val="002A5C"/>
                </a:solidFill>
                <a:latin typeface="Lucida Sans"/>
                <a:cs typeface="Lucida Sans"/>
              </a:rPr>
              <a:t>(e.g., </a:t>
            </a:r>
            <a:r>
              <a:rPr sz="3300" spc="-170" dirty="0">
                <a:solidFill>
                  <a:srgbClr val="FF0000"/>
                </a:solidFill>
                <a:latin typeface="Lucida Sans"/>
                <a:cs typeface="Lucida Sans"/>
              </a:rPr>
              <a:t>linearization</a:t>
            </a:r>
            <a:r>
              <a:rPr sz="3300" spc="-170" dirty="0">
                <a:solidFill>
                  <a:srgbClr val="002A5C"/>
                </a:solidFill>
                <a:latin typeface="Lucida Sans"/>
                <a:cs typeface="Lucida Sans"/>
              </a:rPr>
              <a:t> </a:t>
            </a:r>
            <a:r>
              <a:rPr sz="3300" spc="-254" dirty="0">
                <a:solidFill>
                  <a:srgbClr val="FF0000"/>
                </a:solidFill>
                <a:latin typeface="Lucida Sans"/>
                <a:cs typeface="Lucida Sans"/>
              </a:rPr>
              <a:t>error</a:t>
            </a:r>
            <a:r>
              <a:rPr sz="3300" spc="-254" dirty="0">
                <a:solidFill>
                  <a:srgbClr val="002A5C"/>
                </a:solidFill>
                <a:latin typeface="Lucida Sans"/>
                <a:cs typeface="Lucida Sans"/>
              </a:rPr>
              <a:t> </a:t>
            </a:r>
            <a:r>
              <a:rPr sz="3300" spc="-114" dirty="0">
                <a:solidFill>
                  <a:srgbClr val="002A5C"/>
                </a:solidFill>
                <a:latin typeface="Lucida Sans"/>
                <a:cs typeface="Lucida Sans"/>
              </a:rPr>
              <a:t>in </a:t>
            </a:r>
            <a:r>
              <a:rPr sz="3300" spc="-170" dirty="0">
                <a:solidFill>
                  <a:srgbClr val="002A5C"/>
                </a:solidFill>
                <a:latin typeface="Lucida Sans"/>
                <a:cs typeface="Lucida Sans"/>
              </a:rPr>
              <a:t>the</a:t>
            </a:r>
            <a:r>
              <a:rPr sz="3300" spc="-45" dirty="0">
                <a:solidFill>
                  <a:srgbClr val="002A5C"/>
                </a:solidFill>
                <a:latin typeface="Lucida Sans"/>
                <a:cs typeface="Lucida Sans"/>
              </a:rPr>
              <a:t> </a:t>
            </a:r>
            <a:r>
              <a:rPr sz="3300" spc="105" dirty="0">
                <a:solidFill>
                  <a:srgbClr val="FF0000"/>
                </a:solidFill>
                <a:latin typeface="Lucida Sans"/>
                <a:cs typeface="Lucida Sans"/>
              </a:rPr>
              <a:t>EKF</a:t>
            </a:r>
            <a:r>
              <a:rPr sz="3300" spc="105" dirty="0">
                <a:solidFill>
                  <a:srgbClr val="002A5C"/>
                </a:solidFill>
                <a:latin typeface="Lucida Sans"/>
                <a:cs typeface="Lucida Sans"/>
              </a:rPr>
              <a:t>)</a:t>
            </a:r>
            <a:endParaRPr sz="3300" dirty="0">
              <a:latin typeface="Lucida Sans"/>
              <a:cs typeface="Lucida Sans"/>
            </a:endParaRPr>
          </a:p>
          <a:p>
            <a:pPr marL="975994" lvl="1" indent="-440690">
              <a:lnSpc>
                <a:spcPct val="100000"/>
              </a:lnSpc>
              <a:spcBef>
                <a:spcPts val="3295"/>
              </a:spcBef>
              <a:buSzPct val="125757"/>
              <a:buChar char="•"/>
              <a:tabLst>
                <a:tab pos="976630" algn="l"/>
              </a:tabLst>
            </a:pPr>
            <a:r>
              <a:rPr sz="3300" spc="-180" dirty="0">
                <a:solidFill>
                  <a:srgbClr val="FF0000"/>
                </a:solidFill>
                <a:latin typeface="Lucida Sans"/>
                <a:cs typeface="Lucida Sans"/>
              </a:rPr>
              <a:t>Large</a:t>
            </a:r>
            <a:r>
              <a:rPr sz="3300" spc="-180" dirty="0">
                <a:solidFill>
                  <a:srgbClr val="002A5C"/>
                </a:solidFill>
                <a:latin typeface="Lucida Sans"/>
                <a:cs typeface="Lucida Sans"/>
              </a:rPr>
              <a:t> </a:t>
            </a:r>
            <a:r>
              <a:rPr sz="3300" spc="-160" dirty="0">
                <a:solidFill>
                  <a:srgbClr val="FF0000"/>
                </a:solidFill>
                <a:latin typeface="Lucida Sans"/>
                <a:cs typeface="Lucida Sans"/>
              </a:rPr>
              <a:t>state</a:t>
            </a:r>
            <a:r>
              <a:rPr sz="3300" spc="-160" dirty="0">
                <a:solidFill>
                  <a:srgbClr val="002A5C"/>
                </a:solidFill>
                <a:latin typeface="Lucida Sans"/>
                <a:cs typeface="Lucida Sans"/>
              </a:rPr>
              <a:t> </a:t>
            </a:r>
            <a:r>
              <a:rPr sz="3300" spc="-160" dirty="0">
                <a:solidFill>
                  <a:srgbClr val="FF0000"/>
                </a:solidFill>
                <a:latin typeface="Lucida Sans"/>
                <a:cs typeface="Lucida Sans"/>
              </a:rPr>
              <a:t>uncertainty</a:t>
            </a:r>
            <a:r>
              <a:rPr sz="3300" spc="-160" dirty="0">
                <a:solidFill>
                  <a:srgbClr val="002A5C"/>
                </a:solidFill>
                <a:latin typeface="Lucida Sans"/>
                <a:cs typeface="Lucida Sans"/>
              </a:rPr>
              <a:t> </a:t>
            </a:r>
            <a:r>
              <a:rPr sz="3300" spc="-105" dirty="0">
                <a:solidFill>
                  <a:srgbClr val="002A5C"/>
                </a:solidFill>
                <a:latin typeface="Lucida Sans"/>
                <a:cs typeface="Lucida Sans"/>
              </a:rPr>
              <a:t>(e.g., </a:t>
            </a:r>
            <a:r>
              <a:rPr sz="3300" spc="-190" dirty="0">
                <a:solidFill>
                  <a:srgbClr val="FF0000"/>
                </a:solidFill>
                <a:latin typeface="Lucida Sans"/>
                <a:cs typeface="Lucida Sans"/>
              </a:rPr>
              <a:t>relying </a:t>
            </a:r>
            <a:r>
              <a:rPr sz="3300" spc="-285" dirty="0">
                <a:solidFill>
                  <a:srgbClr val="FF0000"/>
                </a:solidFill>
                <a:latin typeface="Lucida Sans"/>
                <a:cs typeface="Lucida Sans"/>
              </a:rPr>
              <a:t>on </a:t>
            </a:r>
            <a:r>
              <a:rPr sz="3300" spc="65" dirty="0">
                <a:solidFill>
                  <a:srgbClr val="FF0000"/>
                </a:solidFill>
                <a:latin typeface="Lucida Sans"/>
                <a:cs typeface="Lucida Sans"/>
              </a:rPr>
              <a:t>IMU </a:t>
            </a:r>
            <a:r>
              <a:rPr sz="3300" spc="-240" dirty="0">
                <a:solidFill>
                  <a:srgbClr val="FF0000"/>
                </a:solidFill>
                <a:latin typeface="Lucida Sans"/>
                <a:cs typeface="Lucida Sans"/>
              </a:rPr>
              <a:t>for </a:t>
            </a:r>
            <a:r>
              <a:rPr sz="3300" spc="-290" dirty="0">
                <a:solidFill>
                  <a:srgbClr val="FF0000"/>
                </a:solidFill>
                <a:latin typeface="Lucida Sans"/>
                <a:cs typeface="Lucida Sans"/>
              </a:rPr>
              <a:t>too</a:t>
            </a:r>
            <a:r>
              <a:rPr sz="3300" spc="229" dirty="0">
                <a:solidFill>
                  <a:srgbClr val="FF0000"/>
                </a:solidFill>
                <a:latin typeface="Lucida Sans"/>
                <a:cs typeface="Lucida Sans"/>
              </a:rPr>
              <a:t> </a:t>
            </a:r>
            <a:r>
              <a:rPr sz="3300" spc="-195" dirty="0">
                <a:solidFill>
                  <a:srgbClr val="FF0000"/>
                </a:solidFill>
                <a:latin typeface="Lucida Sans"/>
                <a:cs typeface="Lucida Sans"/>
              </a:rPr>
              <a:t>long</a:t>
            </a:r>
            <a:r>
              <a:rPr sz="3300" spc="-195" dirty="0">
                <a:solidFill>
                  <a:srgbClr val="002A5C"/>
                </a:solidFill>
                <a:latin typeface="Lucida Sans"/>
                <a:cs typeface="Lucida Sans"/>
              </a:rPr>
              <a:t>)</a:t>
            </a:r>
            <a:endParaRPr sz="3300" dirty="0">
              <a:latin typeface="Lucida Sans"/>
              <a:cs typeface="Lucida Sans"/>
            </a:endParaRPr>
          </a:p>
          <a:p>
            <a:pPr marL="452120" indent="-440055">
              <a:lnSpc>
                <a:spcPct val="100000"/>
              </a:lnSpc>
              <a:spcBef>
                <a:spcPts val="3295"/>
              </a:spcBef>
              <a:buSzPct val="125757"/>
              <a:buChar char="•"/>
              <a:tabLst>
                <a:tab pos="452755" algn="l"/>
              </a:tabLst>
            </a:pPr>
            <a:r>
              <a:rPr sz="3300" spc="-180" dirty="0">
                <a:solidFill>
                  <a:srgbClr val="002A5C"/>
                </a:solidFill>
                <a:latin typeface="Lucida Sans"/>
                <a:cs typeface="Lucida Sans"/>
              </a:rPr>
              <a:t>We</a:t>
            </a:r>
            <a:r>
              <a:rPr sz="3300" spc="-30" dirty="0">
                <a:solidFill>
                  <a:srgbClr val="002A5C"/>
                </a:solidFill>
                <a:latin typeface="Lucida Sans"/>
                <a:cs typeface="Lucida Sans"/>
              </a:rPr>
              <a:t> </a:t>
            </a:r>
            <a:r>
              <a:rPr sz="3300" spc="-105" dirty="0">
                <a:solidFill>
                  <a:srgbClr val="002A5C"/>
                </a:solidFill>
                <a:latin typeface="Lucida Sans"/>
                <a:cs typeface="Lucida Sans"/>
              </a:rPr>
              <a:t>will</a:t>
            </a:r>
            <a:r>
              <a:rPr sz="3300" spc="-30" dirty="0">
                <a:solidFill>
                  <a:srgbClr val="002A5C"/>
                </a:solidFill>
                <a:latin typeface="Lucida Sans"/>
                <a:cs typeface="Lucida Sans"/>
              </a:rPr>
              <a:t> </a:t>
            </a:r>
            <a:r>
              <a:rPr sz="3300" spc="-160" dirty="0">
                <a:solidFill>
                  <a:srgbClr val="002A5C"/>
                </a:solidFill>
                <a:latin typeface="Lucida Sans"/>
                <a:cs typeface="Lucida Sans"/>
              </a:rPr>
              <a:t>discuss</a:t>
            </a:r>
            <a:r>
              <a:rPr sz="3300" spc="-30" dirty="0">
                <a:solidFill>
                  <a:srgbClr val="002A5C"/>
                </a:solidFill>
                <a:latin typeface="Lucida Sans"/>
                <a:cs typeface="Lucida Sans"/>
              </a:rPr>
              <a:t> </a:t>
            </a:r>
            <a:r>
              <a:rPr sz="3300" spc="-185" dirty="0">
                <a:solidFill>
                  <a:srgbClr val="002A5C"/>
                </a:solidFill>
                <a:latin typeface="Lucida Sans"/>
                <a:cs typeface="Lucida Sans"/>
              </a:rPr>
              <a:t>strategies</a:t>
            </a:r>
            <a:r>
              <a:rPr sz="3300" spc="-30" dirty="0">
                <a:solidFill>
                  <a:srgbClr val="002A5C"/>
                </a:solidFill>
                <a:latin typeface="Lucida Sans"/>
                <a:cs typeface="Lucida Sans"/>
              </a:rPr>
              <a:t> </a:t>
            </a:r>
            <a:r>
              <a:rPr sz="3300" spc="-240" dirty="0">
                <a:solidFill>
                  <a:srgbClr val="002A5C"/>
                </a:solidFill>
                <a:latin typeface="Lucida Sans"/>
                <a:cs typeface="Lucida Sans"/>
              </a:rPr>
              <a:t>for</a:t>
            </a:r>
            <a:r>
              <a:rPr sz="3300" spc="-30" dirty="0">
                <a:solidFill>
                  <a:srgbClr val="002A5C"/>
                </a:solidFill>
                <a:latin typeface="Lucida Sans"/>
                <a:cs typeface="Lucida Sans"/>
              </a:rPr>
              <a:t> </a:t>
            </a:r>
            <a:r>
              <a:rPr sz="3300" spc="-210" dirty="0">
                <a:solidFill>
                  <a:srgbClr val="002A5C"/>
                </a:solidFill>
                <a:latin typeface="Lucida Sans"/>
                <a:cs typeface="Lucida Sans"/>
              </a:rPr>
              <a:t>coping</a:t>
            </a:r>
            <a:r>
              <a:rPr sz="3300" spc="-30" dirty="0">
                <a:solidFill>
                  <a:srgbClr val="002A5C"/>
                </a:solidFill>
                <a:latin typeface="Lucida Sans"/>
                <a:cs typeface="Lucida Sans"/>
              </a:rPr>
              <a:t> </a:t>
            </a:r>
            <a:r>
              <a:rPr sz="3300" spc="-170" dirty="0">
                <a:solidFill>
                  <a:srgbClr val="002A5C"/>
                </a:solidFill>
                <a:latin typeface="Lucida Sans"/>
                <a:cs typeface="Lucida Sans"/>
              </a:rPr>
              <a:t>with</a:t>
            </a:r>
            <a:r>
              <a:rPr sz="3300" spc="-25" dirty="0">
                <a:solidFill>
                  <a:srgbClr val="002A5C"/>
                </a:solidFill>
                <a:latin typeface="Lucida Sans"/>
                <a:cs typeface="Lucida Sans"/>
              </a:rPr>
              <a:t> </a:t>
            </a:r>
            <a:r>
              <a:rPr sz="3300" spc="-235" dirty="0">
                <a:solidFill>
                  <a:srgbClr val="002A5C"/>
                </a:solidFill>
                <a:latin typeface="Lucida Sans"/>
                <a:cs typeface="Lucida Sans"/>
              </a:rPr>
              <a:t>sensor</a:t>
            </a:r>
            <a:r>
              <a:rPr sz="3300" spc="-30" dirty="0">
                <a:solidFill>
                  <a:srgbClr val="002A5C"/>
                </a:solidFill>
                <a:latin typeface="Lucida Sans"/>
                <a:cs typeface="Lucida Sans"/>
              </a:rPr>
              <a:t> </a:t>
            </a:r>
            <a:r>
              <a:rPr sz="3300" spc="-145" dirty="0">
                <a:solidFill>
                  <a:srgbClr val="002A5C"/>
                </a:solidFill>
                <a:latin typeface="Lucida Sans"/>
                <a:cs typeface="Lucida Sans"/>
              </a:rPr>
              <a:t>failures</a:t>
            </a:r>
            <a:r>
              <a:rPr sz="3300" spc="-30" dirty="0">
                <a:solidFill>
                  <a:srgbClr val="002A5C"/>
                </a:solidFill>
                <a:latin typeface="Lucida Sans"/>
                <a:cs typeface="Lucida Sans"/>
              </a:rPr>
              <a:t> </a:t>
            </a:r>
            <a:r>
              <a:rPr sz="3300" spc="-114" dirty="0">
                <a:solidFill>
                  <a:srgbClr val="002A5C"/>
                </a:solidFill>
                <a:latin typeface="Lucida Sans"/>
                <a:cs typeface="Lucida Sans"/>
              </a:rPr>
              <a:t>in</a:t>
            </a:r>
            <a:r>
              <a:rPr sz="3300" spc="-30" dirty="0">
                <a:solidFill>
                  <a:srgbClr val="002A5C"/>
                </a:solidFill>
                <a:latin typeface="Lucida Sans"/>
                <a:cs typeface="Lucida Sans"/>
              </a:rPr>
              <a:t> </a:t>
            </a:r>
            <a:r>
              <a:rPr sz="3300" spc="-180" dirty="0">
                <a:solidFill>
                  <a:srgbClr val="002A5C"/>
                </a:solidFill>
                <a:latin typeface="Lucida Sans"/>
                <a:cs typeface="Lucida Sans"/>
              </a:rPr>
              <a:t>Lesson</a:t>
            </a:r>
            <a:r>
              <a:rPr sz="3300" spc="-30" dirty="0">
                <a:solidFill>
                  <a:srgbClr val="002A5C"/>
                </a:solidFill>
                <a:latin typeface="Lucida Sans"/>
                <a:cs typeface="Lucida Sans"/>
              </a:rPr>
              <a:t> </a:t>
            </a:r>
            <a:r>
              <a:rPr sz="3300" spc="-55" dirty="0">
                <a:solidFill>
                  <a:srgbClr val="002A5C"/>
                </a:solidFill>
                <a:latin typeface="Lucida Sans"/>
                <a:cs typeface="Lucida Sans"/>
              </a:rPr>
              <a:t>4</a:t>
            </a:r>
            <a:endParaRPr sz="3300" dirty="0">
              <a:latin typeface="Lucida Sans"/>
              <a:cs typeface="Lucida Sans"/>
            </a:endParaRPr>
          </a:p>
        </p:txBody>
      </p:sp>
      <p:sp>
        <p:nvSpPr>
          <p:cNvPr id="4" name="正方形/長方形 3"/>
          <p:cNvSpPr/>
          <p:nvPr/>
        </p:nvSpPr>
        <p:spPr>
          <a:xfrm>
            <a:off x="11195050" y="3063875"/>
            <a:ext cx="6870612" cy="830997"/>
          </a:xfrm>
          <a:prstGeom prst="rect">
            <a:avLst/>
          </a:prstGeom>
        </p:spPr>
        <p:txBody>
          <a:bodyPr wrap="square">
            <a:spAutoFit/>
          </a:bodyPr>
          <a:lstStyle/>
          <a:p>
            <a:r>
              <a:rPr lang="en-US" altLang="ja-JP" sz="2400" dirty="0">
                <a:solidFill>
                  <a:srgbClr val="000000"/>
                </a:solidFill>
                <a:latin typeface="TYBZJL+HelveticaNeue"/>
              </a:rPr>
              <a:t>GPS can have a di</a:t>
            </a:r>
            <a:r>
              <a:rPr lang="en-US" altLang="ja-JP" sz="2400" dirty="0">
                <a:solidFill>
                  <a:srgbClr val="000000"/>
                </a:solidFill>
                <a:latin typeface="VJDZSX+HelveticaNeue"/>
              </a:rPr>
              <a:t>ffi</a:t>
            </a:r>
            <a:r>
              <a:rPr lang="en-US" altLang="ja-JP" sz="2400" dirty="0">
                <a:solidFill>
                  <a:srgbClr val="000000"/>
                </a:solidFill>
                <a:latin typeface="TYBZJL+HelveticaNeue"/>
              </a:rPr>
              <a:t>cult time coping with </a:t>
            </a:r>
            <a:r>
              <a:rPr lang="en-US" altLang="ja-JP" sz="2400" dirty="0">
                <a:solidFill>
                  <a:srgbClr val="FF0000"/>
                </a:solidFill>
                <a:latin typeface="TYBZJL+HelveticaNeue"/>
              </a:rPr>
              <a:t>reflected</a:t>
            </a:r>
            <a:r>
              <a:rPr lang="en-US" altLang="ja-JP" sz="2400" dirty="0">
                <a:solidFill>
                  <a:srgbClr val="000000"/>
                </a:solidFill>
                <a:latin typeface="TYBZJL+HelveticaNeue"/>
              </a:rPr>
              <a:t> </a:t>
            </a:r>
            <a:r>
              <a:rPr lang="en-US" altLang="ja-JP" sz="2400" dirty="0">
                <a:solidFill>
                  <a:srgbClr val="FF0000"/>
                </a:solidFill>
                <a:latin typeface="TYBZJL+HelveticaNeue"/>
              </a:rPr>
              <a:t>signals</a:t>
            </a:r>
            <a:r>
              <a:rPr lang="en-US" altLang="ja-JP" sz="2400" dirty="0">
                <a:solidFill>
                  <a:srgbClr val="000000"/>
                </a:solidFill>
                <a:latin typeface="TYBZJL+HelveticaNeue"/>
              </a:rPr>
              <a:t> in cities with a lot of </a:t>
            </a:r>
            <a:r>
              <a:rPr lang="en-US" altLang="ja-JP" sz="2400" dirty="0">
                <a:solidFill>
                  <a:srgbClr val="FF0000"/>
                </a:solidFill>
                <a:latin typeface="TYBZJL+HelveticaNeue"/>
              </a:rPr>
              <a:t>tall</a:t>
            </a:r>
            <a:r>
              <a:rPr lang="en-US" altLang="ja-JP" sz="2400" dirty="0">
                <a:solidFill>
                  <a:srgbClr val="000000"/>
                </a:solidFill>
                <a:latin typeface="TYBZJL+HelveticaNeue"/>
              </a:rPr>
              <a:t> </a:t>
            </a:r>
            <a:r>
              <a:rPr lang="en-US" altLang="ja-JP" sz="2400" dirty="0">
                <a:solidFill>
                  <a:srgbClr val="FF0000"/>
                </a:solidFill>
                <a:latin typeface="TYBZJL+HelveticaNeue"/>
              </a:rPr>
              <a:t>buildings</a:t>
            </a:r>
            <a:r>
              <a:rPr lang="en-US" altLang="ja-JP" sz="2400" dirty="0">
                <a:solidFill>
                  <a:srgbClr val="000000"/>
                </a:solidFill>
                <a:latin typeface="TYBZJL+HelveticaNeue"/>
              </a:rPr>
              <a:t> </a:t>
            </a:r>
            <a:endParaRPr lang="ja-JP" altLang="en-US" sz="2400" dirty="0"/>
          </a:p>
        </p:txBody>
      </p:sp>
      <p:sp>
        <p:nvSpPr>
          <p:cNvPr id="5" name="正方形/長方形 4"/>
          <p:cNvSpPr/>
          <p:nvPr/>
        </p:nvSpPr>
        <p:spPr>
          <a:xfrm>
            <a:off x="11347450" y="4740275"/>
            <a:ext cx="8610600" cy="1200329"/>
          </a:xfrm>
          <a:prstGeom prst="rect">
            <a:avLst/>
          </a:prstGeom>
        </p:spPr>
        <p:txBody>
          <a:bodyPr wrap="square">
            <a:spAutoFit/>
          </a:bodyPr>
          <a:lstStyle/>
          <a:p>
            <a:r>
              <a:rPr lang="en-US" altLang="ja-JP" sz="2400" dirty="0">
                <a:solidFill>
                  <a:srgbClr val="000000"/>
                </a:solidFill>
                <a:latin typeface="TYBZJL+HelveticaNeue"/>
              </a:rPr>
              <a:t>The </a:t>
            </a:r>
            <a:r>
              <a:rPr lang="en-US" altLang="ja-JP" sz="2400" dirty="0">
                <a:solidFill>
                  <a:srgbClr val="FF0000"/>
                </a:solidFill>
                <a:latin typeface="TYBZJL+HelveticaNeue"/>
              </a:rPr>
              <a:t>uncertainty</a:t>
            </a:r>
            <a:r>
              <a:rPr lang="en-US" altLang="ja-JP" sz="2400" dirty="0">
                <a:solidFill>
                  <a:srgbClr val="000000"/>
                </a:solidFill>
                <a:latin typeface="TYBZJL+HelveticaNeue"/>
              </a:rPr>
              <a:t> in state </a:t>
            </a:r>
            <a:r>
              <a:rPr lang="en-US" altLang="ja-JP" sz="2400" dirty="0">
                <a:solidFill>
                  <a:srgbClr val="FF0000"/>
                </a:solidFill>
                <a:latin typeface="TYBZJL+HelveticaNeue"/>
              </a:rPr>
              <a:t>grows</a:t>
            </a:r>
            <a:r>
              <a:rPr lang="en-US" altLang="ja-JP" sz="2400" dirty="0">
                <a:solidFill>
                  <a:srgbClr val="000000"/>
                </a:solidFill>
                <a:latin typeface="TYBZJL+HelveticaNeue"/>
              </a:rPr>
              <a:t> as we </a:t>
            </a:r>
            <a:r>
              <a:rPr lang="en-US" altLang="ja-JP" sz="2400" dirty="0">
                <a:solidFill>
                  <a:srgbClr val="FF0000"/>
                </a:solidFill>
                <a:latin typeface="TYBZJL+HelveticaNeue"/>
              </a:rPr>
              <a:t>propagate</a:t>
            </a:r>
            <a:r>
              <a:rPr lang="en-US" altLang="ja-JP" sz="2400" dirty="0">
                <a:solidFill>
                  <a:srgbClr val="000000"/>
                </a:solidFill>
                <a:latin typeface="TYBZJL+HelveticaNeue"/>
              </a:rPr>
              <a:t> forward </a:t>
            </a:r>
            <a:r>
              <a:rPr lang="en-US" altLang="ja-JP" sz="2400" dirty="0">
                <a:solidFill>
                  <a:srgbClr val="FF0000"/>
                </a:solidFill>
                <a:latin typeface="TYBZJL+HelveticaNeue"/>
              </a:rPr>
              <a:t>through</a:t>
            </a:r>
            <a:r>
              <a:rPr lang="en-US" altLang="ja-JP" sz="2400" dirty="0">
                <a:solidFill>
                  <a:srgbClr val="000000"/>
                </a:solidFill>
                <a:latin typeface="TYBZJL+HelveticaNeue"/>
              </a:rPr>
              <a:t> the </a:t>
            </a:r>
            <a:r>
              <a:rPr lang="en-US" altLang="ja-JP" sz="2400" dirty="0">
                <a:solidFill>
                  <a:srgbClr val="FF0000"/>
                </a:solidFill>
                <a:latin typeface="TYBZJL+HelveticaNeue"/>
              </a:rPr>
              <a:t>motion</a:t>
            </a:r>
            <a:r>
              <a:rPr lang="en-US" altLang="ja-JP" sz="2400" dirty="0">
                <a:solidFill>
                  <a:srgbClr val="000000"/>
                </a:solidFill>
                <a:latin typeface="TYBZJL+HelveticaNeue"/>
              </a:rPr>
              <a:t> </a:t>
            </a:r>
            <a:r>
              <a:rPr lang="en-US" altLang="ja-JP" sz="2400" dirty="0">
                <a:solidFill>
                  <a:srgbClr val="FF0000"/>
                </a:solidFill>
                <a:latin typeface="TYBZJL+HelveticaNeue"/>
              </a:rPr>
              <a:t>model</a:t>
            </a:r>
            <a:r>
              <a:rPr lang="en-US" altLang="ja-JP" sz="2400" dirty="0">
                <a:solidFill>
                  <a:srgbClr val="000000"/>
                </a:solidFill>
                <a:latin typeface="TYBZJL+HelveticaNeue"/>
              </a:rPr>
              <a:t> and it </a:t>
            </a:r>
            <a:r>
              <a:rPr lang="en-US" altLang="ja-JP" sz="2400" dirty="0">
                <a:solidFill>
                  <a:srgbClr val="FF0000"/>
                </a:solidFill>
                <a:latin typeface="TYBZJL+HelveticaNeue"/>
              </a:rPr>
              <a:t>only</a:t>
            </a:r>
            <a:r>
              <a:rPr lang="en-US" altLang="ja-JP" sz="2400" dirty="0">
                <a:solidFill>
                  <a:srgbClr val="000000"/>
                </a:solidFill>
                <a:latin typeface="TYBZJL+HelveticaNeue"/>
              </a:rPr>
              <a:t> </a:t>
            </a:r>
            <a:r>
              <a:rPr lang="en-US" altLang="ja-JP" sz="2400" dirty="0">
                <a:solidFill>
                  <a:srgbClr val="FF0000"/>
                </a:solidFill>
                <a:latin typeface="TYBZJL+HelveticaNeue"/>
              </a:rPr>
              <a:t>shrinks</a:t>
            </a:r>
            <a:r>
              <a:rPr lang="en-US" altLang="ja-JP" sz="2400" dirty="0">
                <a:solidFill>
                  <a:srgbClr val="000000"/>
                </a:solidFill>
                <a:latin typeface="TYBZJL+HelveticaNeue"/>
              </a:rPr>
              <a:t> once we </a:t>
            </a:r>
            <a:r>
              <a:rPr lang="en-US" altLang="ja-JP" sz="2400" dirty="0">
                <a:solidFill>
                  <a:srgbClr val="FF0000"/>
                </a:solidFill>
                <a:latin typeface="TYBZJL+HelveticaNeue"/>
              </a:rPr>
              <a:t>incorporate</a:t>
            </a:r>
            <a:r>
              <a:rPr lang="en-US" altLang="ja-JP" sz="2400" dirty="0">
                <a:solidFill>
                  <a:srgbClr val="000000"/>
                </a:solidFill>
                <a:latin typeface="TYBZJL+HelveticaNeue"/>
              </a:rPr>
              <a:t> outside </a:t>
            </a:r>
            <a:r>
              <a:rPr lang="en-US" altLang="ja-JP" sz="2400" dirty="0">
                <a:solidFill>
                  <a:srgbClr val="FF0000"/>
                </a:solidFill>
                <a:latin typeface="TYBZJL+HelveticaNeue"/>
              </a:rPr>
              <a:t>observations</a:t>
            </a:r>
            <a:r>
              <a:rPr lang="en-US" altLang="ja-JP" sz="2400" dirty="0">
                <a:solidFill>
                  <a:srgbClr val="000000"/>
                </a:solidFill>
                <a:latin typeface="TYBZJL+HelveticaNeue"/>
              </a:rPr>
              <a:t> from LiDAR or GPS for example. </a:t>
            </a:r>
            <a:endParaRPr lang="ja-JP" altLang="en-US"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2753" y="584140"/>
            <a:ext cx="6363970" cy="930275"/>
          </a:xfrm>
          <a:prstGeom prst="rect">
            <a:avLst/>
          </a:prstGeom>
        </p:spPr>
        <p:txBody>
          <a:bodyPr vert="horz" wrap="square" lIns="0" tIns="17145" rIns="0" bIns="0" rtlCol="0">
            <a:spAutoFit/>
          </a:bodyPr>
          <a:lstStyle/>
          <a:p>
            <a:pPr marL="12700">
              <a:lnSpc>
                <a:spcPct val="100000"/>
              </a:lnSpc>
              <a:spcBef>
                <a:spcPts val="135"/>
              </a:spcBef>
            </a:pPr>
            <a:r>
              <a:rPr b="1" spc="-310" dirty="0">
                <a:latin typeface="Trebuchet MS"/>
                <a:cs typeface="Trebuchet MS"/>
              </a:rPr>
              <a:t>Our </a:t>
            </a:r>
            <a:r>
              <a:rPr b="1" spc="-145" dirty="0">
                <a:latin typeface="Trebuchet MS"/>
                <a:cs typeface="Trebuchet MS"/>
              </a:rPr>
              <a:t>Dynamic</a:t>
            </a:r>
            <a:r>
              <a:rPr b="1" spc="315" dirty="0">
                <a:latin typeface="Trebuchet MS"/>
                <a:cs typeface="Trebuchet MS"/>
              </a:rPr>
              <a:t> </a:t>
            </a:r>
            <a:r>
              <a:rPr b="1" spc="-325" dirty="0">
                <a:latin typeface="Trebuchet MS"/>
                <a:cs typeface="Trebuchet MS"/>
              </a:rPr>
              <a:t>World</a:t>
            </a:r>
          </a:p>
        </p:txBody>
      </p:sp>
      <p:sp>
        <p:nvSpPr>
          <p:cNvPr id="3" name="object 3"/>
          <p:cNvSpPr txBox="1"/>
          <p:nvPr/>
        </p:nvSpPr>
        <p:spPr>
          <a:xfrm>
            <a:off x="1411340" y="2297879"/>
            <a:ext cx="13530580" cy="3380740"/>
          </a:xfrm>
          <a:prstGeom prst="rect">
            <a:avLst/>
          </a:prstGeom>
        </p:spPr>
        <p:txBody>
          <a:bodyPr vert="horz" wrap="square" lIns="0" tIns="15875" rIns="0" bIns="0" rtlCol="0">
            <a:spAutoFit/>
          </a:bodyPr>
          <a:lstStyle/>
          <a:p>
            <a:pPr marL="452120" marR="5080" indent="-440055">
              <a:lnSpc>
                <a:spcPct val="100000"/>
              </a:lnSpc>
              <a:spcBef>
                <a:spcPts val="125"/>
              </a:spcBef>
              <a:buSzPct val="125757"/>
              <a:buChar char="•"/>
              <a:tabLst>
                <a:tab pos="452755" algn="l"/>
              </a:tabLst>
            </a:pPr>
            <a:r>
              <a:rPr sz="3300" spc="-170" dirty="0">
                <a:solidFill>
                  <a:srgbClr val="002A5C"/>
                </a:solidFill>
                <a:latin typeface="Lucida Sans"/>
                <a:cs typeface="Lucida Sans"/>
              </a:rPr>
              <a:t>Many </a:t>
            </a:r>
            <a:r>
              <a:rPr sz="3300" spc="-240" dirty="0">
                <a:solidFill>
                  <a:srgbClr val="002A5C"/>
                </a:solidFill>
                <a:latin typeface="Lucida Sans"/>
                <a:cs typeface="Lucida Sans"/>
              </a:rPr>
              <a:t>of </a:t>
            </a:r>
            <a:r>
              <a:rPr sz="3300" spc="-170" dirty="0">
                <a:solidFill>
                  <a:srgbClr val="002A5C"/>
                </a:solidFill>
                <a:latin typeface="Lucida Sans"/>
                <a:cs typeface="Lucida Sans"/>
              </a:rPr>
              <a:t>the </a:t>
            </a:r>
            <a:r>
              <a:rPr sz="3300" spc="-220" dirty="0">
                <a:solidFill>
                  <a:srgbClr val="002A5C"/>
                </a:solidFill>
                <a:latin typeface="Lucida Sans"/>
                <a:cs typeface="Lucida Sans"/>
              </a:rPr>
              <a:t>models </a:t>
            </a:r>
            <a:r>
              <a:rPr sz="3300" spc="-254" dirty="0">
                <a:solidFill>
                  <a:srgbClr val="002A5C"/>
                </a:solidFill>
                <a:latin typeface="Lucida Sans"/>
                <a:cs typeface="Lucida Sans"/>
              </a:rPr>
              <a:t>we </a:t>
            </a:r>
            <a:r>
              <a:rPr sz="3300" spc="-195" dirty="0">
                <a:solidFill>
                  <a:srgbClr val="002A5C"/>
                </a:solidFill>
                <a:latin typeface="Lucida Sans"/>
                <a:cs typeface="Lucida Sans"/>
              </a:rPr>
              <a:t>use </a:t>
            </a:r>
            <a:r>
              <a:rPr sz="3300" spc="-114" dirty="0">
                <a:solidFill>
                  <a:srgbClr val="002A5C"/>
                </a:solidFill>
                <a:latin typeface="Lucida Sans"/>
                <a:cs typeface="Lucida Sans"/>
              </a:rPr>
              <a:t>in </a:t>
            </a:r>
            <a:r>
              <a:rPr sz="3300" spc="-130" dirty="0">
                <a:solidFill>
                  <a:srgbClr val="002A5C"/>
                </a:solidFill>
                <a:latin typeface="Lucida Sans"/>
                <a:cs typeface="Lucida Sans"/>
              </a:rPr>
              <a:t>practice </a:t>
            </a:r>
            <a:r>
              <a:rPr sz="3300" spc="-240" dirty="0">
                <a:solidFill>
                  <a:srgbClr val="002A5C"/>
                </a:solidFill>
                <a:latin typeface="Lucida Sans"/>
                <a:cs typeface="Lucida Sans"/>
              </a:rPr>
              <a:t>for </a:t>
            </a:r>
            <a:r>
              <a:rPr sz="3300" spc="-229" dirty="0">
                <a:solidFill>
                  <a:srgbClr val="002A5C"/>
                </a:solidFill>
                <a:latin typeface="Lucida Sans"/>
                <a:cs typeface="Lucida Sans"/>
              </a:rPr>
              <a:t>sensors </a:t>
            </a:r>
            <a:r>
              <a:rPr sz="3300" spc="-130" dirty="0">
                <a:solidFill>
                  <a:srgbClr val="002A5C"/>
                </a:solidFill>
                <a:latin typeface="Lucida Sans"/>
                <a:cs typeface="Lucida Sans"/>
              </a:rPr>
              <a:t>like </a:t>
            </a:r>
            <a:r>
              <a:rPr sz="3300" spc="-30" dirty="0">
                <a:solidFill>
                  <a:srgbClr val="002A5C"/>
                </a:solidFill>
                <a:latin typeface="Lucida Sans"/>
                <a:cs typeface="Lucida Sans"/>
              </a:rPr>
              <a:t>LIDAR, </a:t>
            </a:r>
            <a:r>
              <a:rPr sz="3300" spc="-90" dirty="0">
                <a:solidFill>
                  <a:srgbClr val="002A5C"/>
                </a:solidFill>
                <a:latin typeface="Lucida Sans"/>
                <a:cs typeface="Lucida Sans"/>
              </a:rPr>
              <a:t>RADAR,  </a:t>
            </a:r>
            <a:r>
              <a:rPr sz="3300" spc="-165" dirty="0">
                <a:solidFill>
                  <a:srgbClr val="002A5C"/>
                </a:solidFill>
                <a:latin typeface="Lucida Sans"/>
                <a:cs typeface="Lucida Sans"/>
              </a:rPr>
              <a:t>cameras, </a:t>
            </a:r>
            <a:r>
              <a:rPr sz="3300" spc="-95" dirty="0">
                <a:solidFill>
                  <a:srgbClr val="002A5C"/>
                </a:solidFill>
                <a:latin typeface="Lucida Sans"/>
                <a:cs typeface="Lucida Sans"/>
              </a:rPr>
              <a:t>etc. </a:t>
            </a:r>
            <a:r>
              <a:rPr sz="3300" spc="-210" dirty="0">
                <a:solidFill>
                  <a:srgbClr val="FF0000"/>
                </a:solidFill>
                <a:latin typeface="Lucida Sans"/>
                <a:cs typeface="Lucida Sans"/>
              </a:rPr>
              <a:t>assume</a:t>
            </a:r>
            <a:r>
              <a:rPr sz="3300" spc="-210" dirty="0">
                <a:solidFill>
                  <a:srgbClr val="002A5C"/>
                </a:solidFill>
                <a:latin typeface="Lucida Sans"/>
                <a:cs typeface="Lucida Sans"/>
              </a:rPr>
              <a:t> </a:t>
            </a:r>
            <a:r>
              <a:rPr sz="3300" spc="-155" dirty="0">
                <a:solidFill>
                  <a:srgbClr val="002A5C"/>
                </a:solidFill>
                <a:latin typeface="Lucida Sans"/>
                <a:cs typeface="Lucida Sans"/>
              </a:rPr>
              <a:t>that </a:t>
            </a:r>
            <a:r>
              <a:rPr sz="3300" spc="-170" dirty="0">
                <a:solidFill>
                  <a:srgbClr val="002A5C"/>
                </a:solidFill>
                <a:latin typeface="Lucida Sans"/>
                <a:cs typeface="Lucida Sans"/>
              </a:rPr>
              <a:t>the </a:t>
            </a:r>
            <a:r>
              <a:rPr sz="3300" spc="-240" dirty="0">
                <a:solidFill>
                  <a:srgbClr val="FF0000"/>
                </a:solidFill>
                <a:latin typeface="Lucida Sans"/>
                <a:cs typeface="Lucida Sans"/>
              </a:rPr>
              <a:t>world</a:t>
            </a:r>
            <a:r>
              <a:rPr sz="3300" spc="170" dirty="0">
                <a:solidFill>
                  <a:srgbClr val="002A5C"/>
                </a:solidFill>
                <a:latin typeface="Lucida Sans"/>
                <a:cs typeface="Lucida Sans"/>
              </a:rPr>
              <a:t> </a:t>
            </a:r>
            <a:r>
              <a:rPr sz="3300" spc="-120" dirty="0">
                <a:solidFill>
                  <a:srgbClr val="002A5C"/>
                </a:solidFill>
                <a:latin typeface="Lucida Sans"/>
                <a:cs typeface="Lucida Sans"/>
              </a:rPr>
              <a:t>is </a:t>
            </a:r>
            <a:r>
              <a:rPr sz="3300" spc="-114" dirty="0">
                <a:solidFill>
                  <a:srgbClr val="FF0000"/>
                </a:solidFill>
                <a:latin typeface="Lucida Sans"/>
                <a:cs typeface="Lucida Sans"/>
              </a:rPr>
              <a:t>static</a:t>
            </a:r>
            <a:r>
              <a:rPr sz="3300" spc="-114" dirty="0">
                <a:solidFill>
                  <a:srgbClr val="002A5C"/>
                </a:solidFill>
                <a:latin typeface="Lucida Sans"/>
                <a:cs typeface="Lucida Sans"/>
              </a:rPr>
              <a:t> </a:t>
            </a:r>
            <a:r>
              <a:rPr sz="3300" spc="-200" dirty="0">
                <a:solidFill>
                  <a:srgbClr val="002A5C"/>
                </a:solidFill>
                <a:latin typeface="Lucida Sans"/>
                <a:cs typeface="Lucida Sans"/>
              </a:rPr>
              <a:t>and </a:t>
            </a:r>
            <a:r>
              <a:rPr sz="3300" spc="-204" dirty="0">
                <a:solidFill>
                  <a:srgbClr val="FF0000"/>
                </a:solidFill>
                <a:latin typeface="Lucida Sans"/>
                <a:cs typeface="Lucida Sans"/>
              </a:rPr>
              <a:t>unchanging</a:t>
            </a:r>
            <a:endParaRPr sz="3300" dirty="0">
              <a:solidFill>
                <a:srgbClr val="FF0000"/>
              </a:solidFill>
              <a:latin typeface="Lucida Sans"/>
              <a:cs typeface="Lucida Sans"/>
            </a:endParaRPr>
          </a:p>
          <a:p>
            <a:pPr marL="452120" indent="-440055">
              <a:lnSpc>
                <a:spcPct val="100000"/>
              </a:lnSpc>
              <a:spcBef>
                <a:spcPts val="3290"/>
              </a:spcBef>
              <a:buSzPct val="125757"/>
              <a:buChar char="•"/>
              <a:tabLst>
                <a:tab pos="452755" algn="l"/>
              </a:tabLst>
            </a:pPr>
            <a:r>
              <a:rPr sz="3300" spc="-25" dirty="0">
                <a:solidFill>
                  <a:srgbClr val="002A5C"/>
                </a:solidFill>
                <a:latin typeface="Lucida Sans"/>
                <a:cs typeface="Lucida Sans"/>
              </a:rPr>
              <a:t>In </a:t>
            </a:r>
            <a:r>
              <a:rPr sz="3300" spc="-165" dirty="0">
                <a:solidFill>
                  <a:srgbClr val="002A5C"/>
                </a:solidFill>
                <a:latin typeface="Lucida Sans"/>
                <a:cs typeface="Lucida Sans"/>
              </a:rPr>
              <a:t>reality, </a:t>
            </a:r>
            <a:r>
              <a:rPr sz="3300" spc="-170" dirty="0">
                <a:solidFill>
                  <a:srgbClr val="002A5C"/>
                </a:solidFill>
                <a:latin typeface="Lucida Sans"/>
                <a:cs typeface="Lucida Sans"/>
              </a:rPr>
              <a:t>the </a:t>
            </a:r>
            <a:r>
              <a:rPr sz="3300" spc="-240" dirty="0">
                <a:solidFill>
                  <a:srgbClr val="002A5C"/>
                </a:solidFill>
                <a:latin typeface="Lucida Sans"/>
                <a:cs typeface="Lucida Sans"/>
              </a:rPr>
              <a:t>world </a:t>
            </a:r>
            <a:r>
              <a:rPr sz="3300" spc="-120" dirty="0">
                <a:solidFill>
                  <a:srgbClr val="002A5C"/>
                </a:solidFill>
                <a:latin typeface="Lucida Sans"/>
                <a:cs typeface="Lucida Sans"/>
              </a:rPr>
              <a:t>is </a:t>
            </a:r>
            <a:r>
              <a:rPr sz="3300" spc="-190" dirty="0">
                <a:solidFill>
                  <a:srgbClr val="002A5C"/>
                </a:solidFill>
                <a:latin typeface="Lucida Sans"/>
                <a:cs typeface="Lucida Sans"/>
              </a:rPr>
              <a:t>always </a:t>
            </a:r>
            <a:r>
              <a:rPr sz="3300" spc="-254" dirty="0">
                <a:solidFill>
                  <a:srgbClr val="002A5C"/>
                </a:solidFill>
                <a:latin typeface="Lucida Sans"/>
                <a:cs typeface="Lucida Sans"/>
              </a:rPr>
              <a:t>moving </a:t>
            </a:r>
            <a:r>
              <a:rPr sz="3300" spc="-200" dirty="0">
                <a:solidFill>
                  <a:srgbClr val="002A5C"/>
                </a:solidFill>
                <a:latin typeface="Lucida Sans"/>
                <a:cs typeface="Lucida Sans"/>
              </a:rPr>
              <a:t>and</a:t>
            </a:r>
            <a:r>
              <a:rPr sz="3300" spc="85" dirty="0">
                <a:solidFill>
                  <a:srgbClr val="002A5C"/>
                </a:solidFill>
                <a:latin typeface="Lucida Sans"/>
                <a:cs typeface="Lucida Sans"/>
              </a:rPr>
              <a:t> </a:t>
            </a:r>
            <a:r>
              <a:rPr sz="3300" spc="-204" dirty="0">
                <a:solidFill>
                  <a:srgbClr val="002A5C"/>
                </a:solidFill>
                <a:latin typeface="Lucida Sans"/>
                <a:cs typeface="Lucida Sans"/>
              </a:rPr>
              <a:t>changing</a:t>
            </a:r>
            <a:endParaRPr sz="3300" dirty="0">
              <a:latin typeface="Lucida Sans"/>
              <a:cs typeface="Lucida Sans"/>
            </a:endParaRPr>
          </a:p>
          <a:p>
            <a:pPr marL="452120" marR="840740" indent="-440055">
              <a:lnSpc>
                <a:spcPct val="100000"/>
              </a:lnSpc>
              <a:spcBef>
                <a:spcPts val="3295"/>
              </a:spcBef>
              <a:buSzPct val="125757"/>
              <a:buChar char="•"/>
              <a:tabLst>
                <a:tab pos="452755" algn="l"/>
              </a:tabLst>
            </a:pPr>
            <a:r>
              <a:rPr sz="3300" spc="-180" dirty="0">
                <a:solidFill>
                  <a:srgbClr val="002A5C"/>
                </a:solidFill>
                <a:latin typeface="Lucida Sans"/>
                <a:cs typeface="Lucida Sans"/>
              </a:rPr>
              <a:t>We </a:t>
            </a:r>
            <a:r>
              <a:rPr sz="3300" spc="-195" dirty="0">
                <a:solidFill>
                  <a:srgbClr val="002A5C"/>
                </a:solidFill>
                <a:latin typeface="Lucida Sans"/>
                <a:cs typeface="Lucida Sans"/>
              </a:rPr>
              <a:t>need </a:t>
            </a:r>
            <a:r>
              <a:rPr sz="3300" spc="-250" dirty="0">
                <a:solidFill>
                  <a:srgbClr val="002A5C"/>
                </a:solidFill>
                <a:latin typeface="Lucida Sans"/>
                <a:cs typeface="Lucida Sans"/>
              </a:rPr>
              <a:t>to </a:t>
            </a:r>
            <a:r>
              <a:rPr sz="3300" spc="-160" dirty="0">
                <a:solidFill>
                  <a:srgbClr val="002A5C"/>
                </a:solidFill>
                <a:latin typeface="Lucida Sans"/>
                <a:cs typeface="Lucida Sans"/>
              </a:rPr>
              <a:t>account </a:t>
            </a:r>
            <a:r>
              <a:rPr sz="3300" spc="-240" dirty="0">
                <a:solidFill>
                  <a:srgbClr val="002A5C"/>
                </a:solidFill>
                <a:latin typeface="Lucida Sans"/>
                <a:cs typeface="Lucida Sans"/>
              </a:rPr>
              <a:t>for </a:t>
            </a:r>
            <a:r>
              <a:rPr sz="3300" spc="-145" dirty="0">
                <a:solidFill>
                  <a:srgbClr val="002A5C"/>
                </a:solidFill>
                <a:latin typeface="Lucida Sans"/>
                <a:cs typeface="Lucida Sans"/>
              </a:rPr>
              <a:t>this </a:t>
            </a:r>
            <a:r>
              <a:rPr sz="3300" spc="-114" dirty="0">
                <a:solidFill>
                  <a:srgbClr val="002A5C"/>
                </a:solidFill>
                <a:latin typeface="Lucida Sans"/>
                <a:cs typeface="Lucida Sans"/>
              </a:rPr>
              <a:t>in </a:t>
            </a:r>
            <a:r>
              <a:rPr sz="3300" spc="-270" dirty="0">
                <a:solidFill>
                  <a:srgbClr val="002A5C"/>
                </a:solidFill>
                <a:latin typeface="Lucida Sans"/>
                <a:cs typeface="Lucida Sans"/>
              </a:rPr>
              <a:t>our </a:t>
            </a:r>
            <a:r>
              <a:rPr sz="3300" spc="-195" dirty="0">
                <a:solidFill>
                  <a:srgbClr val="002A5C"/>
                </a:solidFill>
                <a:latin typeface="Lucida Sans"/>
                <a:cs typeface="Lucida Sans"/>
              </a:rPr>
              <a:t>models, </a:t>
            </a:r>
            <a:r>
              <a:rPr sz="3300" spc="-305" dirty="0">
                <a:solidFill>
                  <a:srgbClr val="002A5C"/>
                </a:solidFill>
                <a:latin typeface="Lucida Sans"/>
                <a:cs typeface="Lucida Sans"/>
              </a:rPr>
              <a:t>or </a:t>
            </a:r>
            <a:r>
              <a:rPr sz="3300" spc="-70" dirty="0">
                <a:solidFill>
                  <a:srgbClr val="002A5C"/>
                </a:solidFill>
                <a:latin typeface="Century Gothic"/>
                <a:cs typeface="Century Gothic"/>
              </a:rPr>
              <a:t>fi</a:t>
            </a:r>
            <a:r>
              <a:rPr sz="3300" spc="-70" dirty="0">
                <a:solidFill>
                  <a:srgbClr val="002A5C"/>
                </a:solidFill>
                <a:latin typeface="Lucida Sans"/>
                <a:cs typeface="Lucida Sans"/>
              </a:rPr>
              <a:t>nd </a:t>
            </a:r>
            <a:r>
              <a:rPr sz="3300" spc="-235" dirty="0">
                <a:solidFill>
                  <a:srgbClr val="002A5C"/>
                </a:solidFill>
                <a:latin typeface="Lucida Sans"/>
                <a:cs typeface="Lucida Sans"/>
              </a:rPr>
              <a:t>ways </a:t>
            </a:r>
            <a:r>
              <a:rPr sz="3300" spc="-240" dirty="0">
                <a:solidFill>
                  <a:srgbClr val="002A5C"/>
                </a:solidFill>
                <a:latin typeface="Lucida Sans"/>
                <a:cs typeface="Lucida Sans"/>
              </a:rPr>
              <a:t>of </a:t>
            </a:r>
            <a:r>
              <a:rPr sz="3300" spc="-235" dirty="0">
                <a:solidFill>
                  <a:srgbClr val="002A5C"/>
                </a:solidFill>
                <a:latin typeface="Lucida Sans"/>
                <a:cs typeface="Lucida Sans"/>
              </a:rPr>
              <a:t>ignoring  </a:t>
            </a:r>
            <a:r>
              <a:rPr sz="3300" spc="-175" dirty="0">
                <a:solidFill>
                  <a:srgbClr val="002A5C"/>
                </a:solidFill>
                <a:latin typeface="Lucida Sans"/>
                <a:cs typeface="Lucida Sans"/>
              </a:rPr>
              <a:t>objects </a:t>
            </a:r>
            <a:r>
              <a:rPr sz="3300" spc="-155" dirty="0">
                <a:solidFill>
                  <a:srgbClr val="002A5C"/>
                </a:solidFill>
                <a:latin typeface="Lucida Sans"/>
                <a:cs typeface="Lucida Sans"/>
              </a:rPr>
              <a:t>that </a:t>
            </a:r>
            <a:r>
              <a:rPr sz="3300" spc="-210" dirty="0">
                <a:solidFill>
                  <a:srgbClr val="002A5C"/>
                </a:solidFill>
                <a:latin typeface="Lucida Sans"/>
                <a:cs typeface="Lucida Sans"/>
              </a:rPr>
              <a:t>don’t </a:t>
            </a:r>
            <a:r>
              <a:rPr sz="3300" spc="5" dirty="0">
                <a:solidFill>
                  <a:srgbClr val="002A5C"/>
                </a:solidFill>
                <a:latin typeface="Century Gothic"/>
                <a:cs typeface="Century Gothic"/>
              </a:rPr>
              <a:t>fi</a:t>
            </a:r>
            <a:r>
              <a:rPr sz="3300" spc="5" dirty="0">
                <a:solidFill>
                  <a:srgbClr val="002A5C"/>
                </a:solidFill>
                <a:latin typeface="Lucida Sans"/>
                <a:cs typeface="Lucida Sans"/>
              </a:rPr>
              <a:t>t </a:t>
            </a:r>
            <a:r>
              <a:rPr sz="3300" spc="-270" dirty="0">
                <a:solidFill>
                  <a:srgbClr val="002A5C"/>
                </a:solidFill>
                <a:latin typeface="Lucida Sans"/>
                <a:cs typeface="Lucida Sans"/>
              </a:rPr>
              <a:t>our</a:t>
            </a:r>
            <a:r>
              <a:rPr sz="3300" spc="380" dirty="0">
                <a:solidFill>
                  <a:srgbClr val="002A5C"/>
                </a:solidFill>
                <a:latin typeface="Lucida Sans"/>
                <a:cs typeface="Lucida Sans"/>
              </a:rPr>
              <a:t> </a:t>
            </a:r>
            <a:r>
              <a:rPr sz="3300" spc="-204" dirty="0">
                <a:solidFill>
                  <a:srgbClr val="002A5C"/>
                </a:solidFill>
                <a:latin typeface="Lucida Sans"/>
                <a:cs typeface="Lucida Sans"/>
              </a:rPr>
              <a:t>assumptions</a:t>
            </a:r>
            <a:endParaRPr sz="3300" dirty="0">
              <a:latin typeface="Lucida Sans"/>
              <a:cs typeface="Lucida Sans"/>
            </a:endParaRPr>
          </a:p>
        </p:txBody>
      </p:sp>
      <p:sp>
        <p:nvSpPr>
          <p:cNvPr id="4" name="テキスト ボックス 3"/>
          <p:cNvSpPr txBox="1"/>
          <p:nvPr/>
        </p:nvSpPr>
        <p:spPr>
          <a:xfrm>
            <a:off x="15233650" y="2149475"/>
            <a:ext cx="3200400" cy="1938992"/>
          </a:xfrm>
          <a:prstGeom prst="rect">
            <a:avLst/>
          </a:prstGeom>
          <a:noFill/>
        </p:spPr>
        <p:txBody>
          <a:bodyPr wrap="square" rtlCol="0">
            <a:spAutoFit/>
          </a:bodyPr>
          <a:lstStyle/>
          <a:p>
            <a:r>
              <a:rPr lang="ja-JP" altLang="en-US" sz="2400" dirty="0" smtClean="0"/>
              <a:t>例えば、</a:t>
            </a:r>
            <a:r>
              <a:rPr lang="en-US" altLang="ja-JP" sz="2400" dirty="0" smtClean="0"/>
              <a:t>Lidar</a:t>
            </a:r>
            <a:r>
              <a:rPr lang="ja-JP" altLang="en-US" sz="2400" dirty="0" smtClean="0"/>
              <a:t>点群で自車運動量を予測する時や単眼カメラで自車運動量を予測する時だと思う。</a:t>
            </a:r>
            <a:endParaRPr kumimoji="1" lang="ja-JP" altLang="en-US" sz="2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1271</TotalTime>
  <Words>2896</Words>
  <Application>Microsoft Office PowerPoint</Application>
  <PresentationFormat>ユーザー設定</PresentationFormat>
  <Paragraphs>441</Paragraphs>
  <Slides>39</Slides>
  <Notes>0</Notes>
  <HiddenSlides>0</HiddenSlides>
  <MMClips>0</MMClips>
  <ScaleCrop>false</ScaleCrop>
  <HeadingPairs>
    <vt:vector size="6" baseType="variant">
      <vt:variant>
        <vt:lpstr>使用されているフォント</vt:lpstr>
      </vt:variant>
      <vt:variant>
        <vt:i4>15</vt:i4>
      </vt:variant>
      <vt:variant>
        <vt:lpstr>テーマ</vt:lpstr>
      </vt:variant>
      <vt:variant>
        <vt:i4>4</vt:i4>
      </vt:variant>
      <vt:variant>
        <vt:lpstr>スライド タイトル</vt:lpstr>
      </vt:variant>
      <vt:variant>
        <vt:i4>39</vt:i4>
      </vt:variant>
    </vt:vector>
  </HeadingPairs>
  <TitlesOfParts>
    <vt:vector size="58" baseType="lpstr">
      <vt:lpstr>EKKIDK+PingFangSC-Regular</vt:lpstr>
      <vt:lpstr>Elephant</vt:lpstr>
      <vt:lpstr>Lucida Sans</vt:lpstr>
      <vt:lpstr>ＭＳ Ｐゴシック</vt:lpstr>
      <vt:lpstr>TYBZJL+HelveticaNeue</vt:lpstr>
      <vt:lpstr>VJDZSX+HelveticaNeue</vt:lpstr>
      <vt:lpstr>Arial</vt:lpstr>
      <vt:lpstr>Arial Black</vt:lpstr>
      <vt:lpstr>Calibri</vt:lpstr>
      <vt:lpstr>Cambria Math</vt:lpstr>
      <vt:lpstr>Century Gothic</vt:lpstr>
      <vt:lpstr>Lucida Sans Unicode</vt:lpstr>
      <vt:lpstr>Times New Roman</vt:lpstr>
      <vt:lpstr>Trebuchet MS</vt:lpstr>
      <vt:lpstr>Verdana</vt:lpstr>
      <vt:lpstr>Office Theme</vt:lpstr>
      <vt:lpstr>1_Office Theme</vt:lpstr>
      <vt:lpstr>2_Office Theme</vt:lpstr>
      <vt:lpstr>3_Office Theme</vt:lpstr>
      <vt:lpstr>MODULE 5 An Autonomous Vehicle State Estimator</vt:lpstr>
      <vt:lpstr>Module 5 | Putting It All Together</vt:lpstr>
      <vt:lpstr>MODULE 5 LESSON 1 STATE ESTIMATION IN PRACTICE</vt:lpstr>
      <vt:lpstr>State Estimation with Multiple Sensors</vt:lpstr>
      <vt:lpstr>Calibration</vt:lpstr>
      <vt:lpstr>Accuracy Requirements</vt:lpstr>
      <vt:lpstr>Speed Requirements</vt:lpstr>
      <vt:lpstr>Localization Failures</vt:lpstr>
      <vt:lpstr>Our Dynamic World</vt:lpstr>
      <vt:lpstr>Summary | State Estimation in Practice</vt:lpstr>
      <vt:lpstr>MODULE 5 LESSON 2 MULTISENSOR FUSION FOR STATE ESTIMATION</vt:lpstr>
      <vt:lpstr>Multisensor Fusion for State Estimation</vt:lpstr>
      <vt:lpstr>Why use GNSS with IMU &amp; LIDAR?</vt:lpstr>
      <vt:lpstr>Tightly versus Loosely Coupled</vt:lpstr>
      <vt:lpstr>Extended Kalman Filter |  IMU + GNSS + LIDAR</vt:lpstr>
      <vt:lpstr>Some Preliminaries（準備、前置き）</vt:lpstr>
      <vt:lpstr>Motion Model</vt:lpstr>
      <vt:lpstr>Linearized Motion Model</vt:lpstr>
      <vt:lpstr>Measurement Model | GNSS</vt:lpstr>
      <vt:lpstr>Measurement Model | LIDAR</vt:lpstr>
      <vt:lpstr>EKF | IMU + GNSS + LIDAR</vt:lpstr>
      <vt:lpstr>EKF | IMU + GNSS + LIDAR</vt:lpstr>
      <vt:lpstr>EKF | IMU + GNSS + LIDAR</vt:lpstr>
      <vt:lpstr>EKF | IMU + GNSS + LIDAR</vt:lpstr>
      <vt:lpstr>EKF | IMU + GNSS + LIDAR</vt:lpstr>
      <vt:lpstr>EKF | IMU + GNSS + LIDAR</vt:lpstr>
      <vt:lpstr>Summary | EKF for Vehicle State Estimation</vt:lpstr>
      <vt:lpstr>MODULE 5 LESSON 3 SENSOR CALIBRATION: A NECESSARY EVIL</vt:lpstr>
      <vt:lpstr>Calibration: A Necessary Evil</vt:lpstr>
      <vt:lpstr>Intrinsic Sensor Calibration</vt:lpstr>
      <vt:lpstr>Calibration by Estimation</vt:lpstr>
      <vt:lpstr>Extrinsic Sensor Calibration</vt:lpstr>
      <vt:lpstr>Temporal Calibration</vt:lpstr>
      <vt:lpstr>MODULE 5 LESSON 4 LOSS OF ONE OR MORE SENSORS</vt:lpstr>
      <vt:lpstr>Multiple Sensors are Essential</vt:lpstr>
      <vt:lpstr>Sensing Failures</vt:lpstr>
      <vt:lpstr>Sensors Measurement Ranges</vt:lpstr>
      <vt:lpstr>Redundant Systems: 777 PFC</vt:lpstr>
      <vt:lpstr>Redundancy is Crucial | Lane keeping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LESSON 1 STATE ESTIMATION IN PRACTICE</dc:title>
  <cp:lastModifiedBy>SCSK</cp:lastModifiedBy>
  <cp:revision>115</cp:revision>
  <dcterms:created xsi:type="dcterms:W3CDTF">2020-08-04T01:57:40Z</dcterms:created>
  <dcterms:modified xsi:type="dcterms:W3CDTF">2020-08-31T04:26:58Z</dcterms:modified>
</cp:coreProperties>
</file>